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3" r:id="rId9"/>
    <p:sldId id="264" r:id="rId10"/>
  </p:sldIdLst>
  <p:sldSz cx="12192000" cy="6858000"/>
  <p:notesSz cx="6858000" cy="9144000"/>
  <p:embeddedFontLs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Figtree Black" pitchFamily="2" charset="0"/>
      <p:bold r:id="rId15"/>
      <p:italic r:id="rId16"/>
      <p:boldItalic r:id="rId17"/>
    </p:embeddedFont>
    <p:embeddedFont>
      <p:font typeface="Figtree SemiBold" pitchFamily="2" charset="0"/>
      <p:regular r:id="rId18"/>
      <p:bold r:id="rId19"/>
      <p:italic r:id="rId20"/>
      <p:boldItalic r:id="rId21"/>
    </p:embeddedFont>
    <p:embeddedFont>
      <p:font typeface="Jost Black" pitchFamily="2" charset="77"/>
      <p:bold r:id="rId22"/>
      <p:italic r:id="rId23"/>
      <p:boldItalic r:id="rId24"/>
    </p:embeddedFont>
    <p:embeddedFont>
      <p:font typeface="Jost Medium" pitchFamily="2" charset="77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9599B2-04AC-3F4E-BF05-ECCC510BD077}" v="402" dt="2023-08-11T17:22:44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74"/>
    <p:restoredTop sz="96327"/>
  </p:normalViewPr>
  <p:slideViewPr>
    <p:cSldViewPr snapToGrid="0" showGuides="1">
      <p:cViewPr varScale="1">
        <p:scale>
          <a:sx n="123" d="100"/>
          <a:sy n="123" d="100"/>
        </p:scale>
        <p:origin x="119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7389EB5-5378-040C-5623-C1BB2E46D1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49219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F0DF10F-DD54-C040-9CAA-B5A2D7D10F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Google Shape;13;p2">
            <a:extLst>
              <a:ext uri="{FF2B5EF4-FFF2-40B4-BE49-F238E27FC236}">
                <a16:creationId xmlns:a16="http://schemas.microsoft.com/office/drawing/2014/main" id="{3D5C0F82-7A31-B9D1-A6C9-7FF4467729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39230" r="89" b="18726"/>
          <a:stretch/>
        </p:blipFill>
        <p:spPr>
          <a:xfrm>
            <a:off x="-24" y="3438233"/>
            <a:ext cx="12199253" cy="341976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20;p2">
            <a:extLst>
              <a:ext uri="{FF2B5EF4-FFF2-40B4-BE49-F238E27FC236}">
                <a16:creationId xmlns:a16="http://schemas.microsoft.com/office/drawing/2014/main" id="{843AD499-56CF-1002-A5B0-6423D2039884}"/>
              </a:ext>
            </a:extLst>
          </p:cNvPr>
          <p:cNvSpPr/>
          <p:nvPr userDrawn="1"/>
        </p:nvSpPr>
        <p:spPr>
          <a:xfrm flipV="1">
            <a:off x="1447800" y="-33689"/>
            <a:ext cx="10751430" cy="45931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latin typeface="Jost Medium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DC4BBDD-3C1A-6D22-C0D0-6B876C235340}"/>
              </a:ext>
            </a:extLst>
          </p:cNvPr>
          <p:cNvSpPr/>
          <p:nvPr userDrawn="1"/>
        </p:nvSpPr>
        <p:spPr>
          <a:xfrm>
            <a:off x="0" y="-33688"/>
            <a:ext cx="12199229" cy="43465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Jost Medium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D31B87-2100-E54E-B902-E6EDD5940A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73686" y="3557425"/>
            <a:ext cx="9774477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 b="0" baseline="0">
                <a:solidFill>
                  <a:schemeClr val="accent6"/>
                </a:solidFill>
                <a:latin typeface="Figtree Black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SUBTITLE / SPEAKER / LOCATION: FIGTREE BLACK, 26PT</a:t>
            </a:r>
          </a:p>
        </p:txBody>
      </p:sp>
      <p:pic>
        <p:nvPicPr>
          <p:cNvPr id="31" name="Picture 30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443F4521-3391-81A6-FD23-8064765ACA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9265" y="520499"/>
            <a:ext cx="2932135" cy="69878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CD8A04A-3BC4-78B7-1B0A-228C22CA28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48634" y="1453018"/>
            <a:ext cx="9511419" cy="2014635"/>
          </a:xfrm>
          <a:prstGeom prst="rect">
            <a:avLst/>
          </a:prstGeom>
        </p:spPr>
        <p:txBody>
          <a:bodyPr anchor="b"/>
          <a:lstStyle>
            <a:lvl1pPr algn="l">
              <a:defRPr sz="5800" baseline="0">
                <a:solidFill>
                  <a:srgbClr val="FFFFFF"/>
                </a:solidFill>
                <a:latin typeface="Figtree Black" pitchFamily="2" charset="0"/>
              </a:defRPr>
            </a:lvl1pPr>
          </a:lstStyle>
          <a:p>
            <a:r>
              <a:rPr lang="en-US" dirty="0"/>
              <a:t>HEADER – SLIDE TITLE: FIGTREE BLACK, 58PT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4AF062-093C-A561-B2AE-BF83528D21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-26" y="5337889"/>
            <a:ext cx="12493131" cy="119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7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8" userDrawn="1">
          <p15:clr>
            <a:srgbClr val="FBAE40"/>
          </p15:clr>
        </p15:guide>
        <p15:guide id="3" pos="91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98B89-4954-BA96-273A-1E5C34F90B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096" y="1216040"/>
            <a:ext cx="8569653" cy="582534"/>
          </a:xfrm>
          <a:prstGeom prst="rect">
            <a:avLst/>
          </a:prstGeom>
        </p:spPr>
        <p:txBody>
          <a:bodyPr/>
          <a:lstStyle>
            <a:lvl1pPr>
              <a:defRPr sz="3500" baseline="0">
                <a:latin typeface="Figtree Black" pitchFamily="2" charset="0"/>
              </a:defRPr>
            </a:lvl1pPr>
          </a:lstStyle>
          <a:p>
            <a:r>
              <a:rPr lang="en-US" dirty="0"/>
              <a:t>STYLE GUIDE: DESIGN ELEMENTS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8B3FBB-99A1-508E-9F51-45404233E5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49219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F0DF10F-DD54-C040-9CAA-B5A2D7D10FF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89E546-FD04-979A-B553-7ACAB613F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75940" y="254839"/>
            <a:ext cx="2053943" cy="47732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FC7A70-6476-FE89-A9B7-59A500D12C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31746" y="5418348"/>
            <a:ext cx="12223746" cy="115416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C8B3423-6BB7-B0C2-D46D-3703234113DC}"/>
              </a:ext>
            </a:extLst>
          </p:cNvPr>
          <p:cNvSpPr txBox="1"/>
          <p:nvPr userDrawn="1"/>
        </p:nvSpPr>
        <p:spPr>
          <a:xfrm>
            <a:off x="4942747" y="4545047"/>
            <a:ext cx="3577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baseline="0" dirty="0">
                <a:latin typeface="Figtree Black" pitchFamily="2" charset="0"/>
                <a:ea typeface="Jost Black" pitchFamily="2" charset="77"/>
                <a:cs typeface="Arial Black" panose="020B0604020202020204" pitchFamily="34" charset="0"/>
              </a:rPr>
              <a:t>Mountain lines: </a:t>
            </a:r>
            <a:br>
              <a:rPr lang="en-US" sz="1600" b="1" i="0" baseline="0" dirty="0">
                <a:latin typeface="Figtree Black" pitchFamily="2" charset="0"/>
                <a:ea typeface="Jost Black" pitchFamily="2" charset="77"/>
                <a:cs typeface="Arial Black" panose="020B0604020202020204" pitchFamily="34" charset="0"/>
              </a:rPr>
            </a:br>
            <a:r>
              <a:rPr lang="en-US" sz="1600" b="1" i="0" baseline="0" dirty="0">
                <a:latin typeface="Figtree Black" pitchFamily="2" charset="0"/>
                <a:ea typeface="Jost Black" pitchFamily="2" charset="77"/>
                <a:cs typeface="Arial Black" panose="020B0604020202020204" pitchFamily="34" charset="0"/>
              </a:rPr>
              <a:t>Use in color on white background, or white on dark background</a:t>
            </a:r>
          </a:p>
          <a:p>
            <a:pPr algn="l"/>
            <a:endParaRPr lang="en-US" sz="1600" b="1" i="0" dirty="0">
              <a:latin typeface="Jost Black" pitchFamily="2" charset="77"/>
              <a:ea typeface="Jost Black" pitchFamily="2" charset="77"/>
              <a:cs typeface="Arial Black" panose="020B0604020202020204" pitchFamily="34" charset="0"/>
            </a:endParaRPr>
          </a:p>
        </p:txBody>
      </p:sp>
      <p:sp>
        <p:nvSpPr>
          <p:cNvPr id="25" name="SmartArt Placeholder 23">
            <a:extLst>
              <a:ext uri="{FF2B5EF4-FFF2-40B4-BE49-F238E27FC236}">
                <a16:creationId xmlns:a16="http://schemas.microsoft.com/office/drawing/2014/main" id="{F908A736-24A4-8E1E-25E1-8EDFB842F5C6}"/>
              </a:ext>
            </a:extLst>
          </p:cNvPr>
          <p:cNvSpPr>
            <a:spLocks noGrp="1"/>
          </p:cNvSpPr>
          <p:nvPr>
            <p:ph type="dgm" sz="quarter" idx="21"/>
          </p:nvPr>
        </p:nvSpPr>
        <p:spPr>
          <a:xfrm>
            <a:off x="4990470" y="2216239"/>
            <a:ext cx="3868155" cy="1412041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26" name="SmartArt Placeholder 30">
            <a:extLst>
              <a:ext uri="{FF2B5EF4-FFF2-40B4-BE49-F238E27FC236}">
                <a16:creationId xmlns:a16="http://schemas.microsoft.com/office/drawing/2014/main" id="{3836AAC8-368B-A983-11FB-419B0F315DB3}"/>
              </a:ext>
            </a:extLst>
          </p:cNvPr>
          <p:cNvSpPr>
            <a:spLocks noGrp="1"/>
          </p:cNvSpPr>
          <p:nvPr>
            <p:ph type="dgm" sz="quarter" idx="20" hasCustomPrompt="1"/>
          </p:nvPr>
        </p:nvSpPr>
        <p:spPr>
          <a:xfrm>
            <a:off x="4768295" y="2216240"/>
            <a:ext cx="3915878" cy="1412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28600" tIns="182880" rIns="182880" bIns="182880" anchor="t"/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z="1000" dirty="0"/>
              <a:t>smart graphic</a:t>
            </a:r>
            <a:endParaRPr lang="en-US" dirty="0"/>
          </a:p>
        </p:txBody>
      </p:sp>
      <p:sp>
        <p:nvSpPr>
          <p:cNvPr id="27" name="SmartArt Placeholder 23">
            <a:extLst>
              <a:ext uri="{FF2B5EF4-FFF2-40B4-BE49-F238E27FC236}">
                <a16:creationId xmlns:a16="http://schemas.microsoft.com/office/drawing/2014/main" id="{60578DEA-3846-EEA8-B07E-0B4C61EE93BD}"/>
              </a:ext>
            </a:extLst>
          </p:cNvPr>
          <p:cNvSpPr>
            <a:spLocks noGrp="1"/>
          </p:cNvSpPr>
          <p:nvPr>
            <p:ph type="dgm" sz="quarter" idx="22"/>
          </p:nvPr>
        </p:nvSpPr>
        <p:spPr>
          <a:xfrm>
            <a:off x="898484" y="2233025"/>
            <a:ext cx="3127252" cy="2667851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A8D79A43-F56A-3CE8-E77E-F4758DE0F624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898486" y="2216239"/>
            <a:ext cx="3471634" cy="2502074"/>
          </a:xfrm>
          <a:prstGeom prst="rect">
            <a:avLst/>
          </a:prstGeom>
          <a:solidFill>
            <a:srgbClr val="999999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l">
              <a:buNone/>
              <a:defRPr sz="1600" b="1" i="0" baseline="0">
                <a:solidFill>
                  <a:srgbClr val="FFFFFF"/>
                </a:solidFill>
                <a:latin typeface="Figtree Black" pitchFamily="2" charset="0"/>
                <a:ea typeface="Jost Black" pitchFamily="2" charset="77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Photo Placeholder: </a:t>
            </a:r>
            <a:br>
              <a:rPr lang="en-US" dirty="0"/>
            </a:br>
            <a:r>
              <a:rPr lang="en-US" dirty="0"/>
              <a:t>See different styles uses in master pages. </a:t>
            </a:r>
          </a:p>
          <a:p>
            <a:r>
              <a:rPr lang="en-US" dirty="0"/>
              <a:t>All elements are placeholder shapes and can be sized as needed for layouts.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2C2D5C8-4116-9A02-7C4B-4557EFB3F30B}"/>
              </a:ext>
            </a:extLst>
          </p:cNvPr>
          <p:cNvCxnSpPr>
            <a:cxnSpLocks/>
          </p:cNvCxnSpPr>
          <p:nvPr userDrawn="1"/>
        </p:nvCxnSpPr>
        <p:spPr>
          <a:xfrm>
            <a:off x="9257289" y="-61587"/>
            <a:ext cx="0" cy="5236524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914C57A-C864-BA91-8519-FA97509D4437}"/>
              </a:ext>
            </a:extLst>
          </p:cNvPr>
          <p:cNvSpPr txBox="1"/>
          <p:nvPr userDrawn="1"/>
        </p:nvSpPr>
        <p:spPr>
          <a:xfrm>
            <a:off x="9410783" y="2082140"/>
            <a:ext cx="24011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baseline="0" dirty="0">
                <a:latin typeface="Figtree Black" pitchFamily="2" charset="0"/>
                <a:ea typeface="Jost Black" pitchFamily="2" charset="77"/>
                <a:cs typeface="Arial Black" panose="020B0604020202020204" pitchFamily="34" charset="0"/>
              </a:rPr>
              <a:t>Header line: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baseline="0" dirty="0">
                <a:latin typeface="Figtree Black" pitchFamily="2" charset="0"/>
                <a:ea typeface="Jost Black" pitchFamily="2" charset="77"/>
                <a:cs typeface="Arial Black" panose="020B0604020202020204" pitchFamily="34" charset="0"/>
              </a:rPr>
              <a:t>Start line at top of page and end flush with bottom of headline/subhead. Adjust size with the ”Format Shape” tools. Width = 0.03”, size varies on text length.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7AA77DE-017B-9196-90BD-245F91E966C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23896" y="4536274"/>
            <a:ext cx="2101850" cy="638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Figtree Black" pitchFamily="2" charset="0"/>
              </a:defRPr>
            </a:lvl1pPr>
          </a:lstStyle>
          <a:p>
            <a:pPr lvl="0"/>
            <a:r>
              <a:rPr lang="en-US" dirty="0"/>
              <a:t>THIS IS A SAMPLE.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0783EDE-54ED-E7BF-11E6-13057A4C554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42746" y="2507744"/>
            <a:ext cx="3741426" cy="763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accent6"/>
                </a:solidFill>
                <a:latin typeface="Figtree Black" pitchFamily="2" charset="0"/>
              </a:defRPr>
            </a:lvl1pPr>
            <a:lvl2pPr marL="457189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 dirty="0"/>
              <a:t>PLACEHOLDER : USE FOR QUOTE, STATS, OR CALLOUT BOX. FIGTREE BLACK, 18PT</a:t>
            </a:r>
          </a:p>
        </p:txBody>
      </p:sp>
      <p:sp>
        <p:nvSpPr>
          <p:cNvPr id="17" name="SmartArt Placeholder 5">
            <a:extLst>
              <a:ext uri="{FF2B5EF4-FFF2-40B4-BE49-F238E27FC236}">
                <a16:creationId xmlns:a16="http://schemas.microsoft.com/office/drawing/2014/main" id="{EFA6F9DB-E167-0E79-F8F2-1730D76E41F0}"/>
              </a:ext>
            </a:extLst>
          </p:cNvPr>
          <p:cNvSpPr>
            <a:spLocks noGrp="1"/>
          </p:cNvSpPr>
          <p:nvPr>
            <p:ph type="dgm" sz="quarter" idx="18"/>
          </p:nvPr>
        </p:nvSpPr>
        <p:spPr>
          <a:xfrm flipH="1">
            <a:off x="499573" y="1"/>
            <a:ext cx="27432" cy="164592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744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98B89-4954-BA96-273A-1E5C34F90B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096" y="1199851"/>
            <a:ext cx="10515600" cy="673183"/>
          </a:xfrm>
          <a:prstGeom prst="rect">
            <a:avLst/>
          </a:prstGeom>
        </p:spPr>
        <p:txBody>
          <a:bodyPr/>
          <a:lstStyle>
            <a:lvl1pPr>
              <a:defRPr sz="3500" baseline="0">
                <a:latin typeface="Figtree Black" pitchFamily="2" charset="0"/>
              </a:defRPr>
            </a:lvl1pPr>
          </a:lstStyle>
          <a:p>
            <a:r>
              <a:rPr lang="en-US" dirty="0"/>
              <a:t>STYLE GUIDE: FONTS AND COLORS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8B3FBB-99A1-508E-9F51-45404233E5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49219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F0DF10F-DD54-C040-9CAA-B5A2D7D10FF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89E546-FD04-979A-B553-7ACAB613F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75940" y="254839"/>
            <a:ext cx="2053943" cy="47732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9E8FDD-659A-8D59-FAD4-F79EA70D855D}"/>
              </a:ext>
            </a:extLst>
          </p:cNvPr>
          <p:cNvSpPr txBox="1"/>
          <p:nvPr userDrawn="1"/>
        </p:nvSpPr>
        <p:spPr>
          <a:xfrm>
            <a:off x="801144" y="2059022"/>
            <a:ext cx="3620544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i="0" baseline="0" dirty="0">
                <a:latin typeface="Figtree Black" pitchFamily="2" charset="0"/>
                <a:ea typeface="Jost Black" pitchFamily="2" charset="77"/>
              </a:rPr>
              <a:t>FONT FAMILY: FIGTREE</a:t>
            </a:r>
          </a:p>
          <a:p>
            <a:pPr algn="l">
              <a:spcBef>
                <a:spcPts val="300"/>
              </a:spcBef>
            </a:pPr>
            <a:r>
              <a:rPr lang="en-US" sz="1600" b="0" i="0" baseline="0" dirty="0">
                <a:latin typeface="Figtree SemiBold" pitchFamily="2" charset="0"/>
                <a:ea typeface="Jost Medium" pitchFamily="2" charset="77"/>
              </a:rPr>
              <a:t>Header –Figtree Black</a:t>
            </a:r>
          </a:p>
          <a:p>
            <a:pPr algn="l">
              <a:spcBef>
                <a:spcPts val="300"/>
              </a:spcBef>
            </a:pPr>
            <a:r>
              <a:rPr lang="en-US" sz="1600" b="0" i="0" baseline="0" dirty="0">
                <a:latin typeface="Figtree SemiBold" pitchFamily="2" charset="0"/>
                <a:ea typeface="Jost Medium" pitchFamily="2" charset="77"/>
              </a:rPr>
              <a:t>Subhead – Figtree Black</a:t>
            </a:r>
          </a:p>
          <a:p>
            <a:pPr algn="l">
              <a:spcBef>
                <a:spcPts val="300"/>
              </a:spcBef>
            </a:pPr>
            <a:r>
              <a:rPr lang="en-US" sz="1600" b="0" i="0" baseline="0" dirty="0">
                <a:latin typeface="Figtree SemiBold" pitchFamily="2" charset="0"/>
                <a:ea typeface="Jost Medium" pitchFamily="2" charset="77"/>
              </a:rPr>
              <a:t>Callouts/Highlights – Figtree Black</a:t>
            </a:r>
          </a:p>
          <a:p>
            <a:pPr algn="l">
              <a:spcBef>
                <a:spcPts val="300"/>
              </a:spcBef>
            </a:pPr>
            <a:r>
              <a:rPr lang="en-US" sz="1600" b="0" i="0" baseline="0" dirty="0">
                <a:latin typeface="Figtree SemiBold" pitchFamily="2" charset="0"/>
                <a:ea typeface="Jost Medium" pitchFamily="2" charset="77"/>
              </a:rPr>
              <a:t>Intro Text –  Figtree </a:t>
            </a:r>
            <a:r>
              <a:rPr lang="en-US" sz="1600" b="0" i="0" baseline="0" dirty="0" err="1">
                <a:latin typeface="Figtree SemiBold" pitchFamily="2" charset="0"/>
                <a:ea typeface="Jost Medium" pitchFamily="2" charset="77"/>
              </a:rPr>
              <a:t>SemiBold</a:t>
            </a:r>
            <a:endParaRPr lang="en-US" sz="1600" b="0" i="0" baseline="0" dirty="0">
              <a:latin typeface="Figtree SemiBold" pitchFamily="2" charset="0"/>
              <a:ea typeface="Jost Medium" pitchFamily="2" charset="77"/>
            </a:endParaRPr>
          </a:p>
          <a:p>
            <a:pPr algn="l">
              <a:spcBef>
                <a:spcPts val="300"/>
              </a:spcBef>
            </a:pPr>
            <a:r>
              <a:rPr lang="en-US" sz="1600" b="0" i="0" baseline="0" dirty="0">
                <a:latin typeface="Figtree SemiBold" pitchFamily="2" charset="0"/>
                <a:ea typeface="Jost Medium" pitchFamily="2" charset="77"/>
              </a:rPr>
              <a:t>Body Text – Figtree </a:t>
            </a:r>
            <a:r>
              <a:rPr lang="en-US" sz="1600" b="0" i="0" baseline="0" dirty="0" err="1">
                <a:latin typeface="Figtree SemiBold" pitchFamily="2" charset="0"/>
                <a:ea typeface="Jost Medium" pitchFamily="2" charset="77"/>
              </a:rPr>
              <a:t>SemiBold</a:t>
            </a:r>
            <a:endParaRPr lang="en-US" sz="1600" b="0" i="0" baseline="0" dirty="0">
              <a:latin typeface="Figtree SemiBold" pitchFamily="2" charset="0"/>
              <a:ea typeface="Jost Medium" pitchFamily="2" charset="77"/>
            </a:endParaRPr>
          </a:p>
          <a:p>
            <a:pPr algn="l"/>
            <a:endParaRPr lang="en-US" sz="1600" b="0" i="0" dirty="0">
              <a:latin typeface="Jost Medium" pitchFamily="2" charset="77"/>
              <a:ea typeface="Jost Medium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3DB390-B03A-BA82-F0F5-FDC7E53C2910}"/>
              </a:ext>
            </a:extLst>
          </p:cNvPr>
          <p:cNvSpPr txBox="1"/>
          <p:nvPr userDrawn="1"/>
        </p:nvSpPr>
        <p:spPr>
          <a:xfrm>
            <a:off x="801144" y="4463023"/>
            <a:ext cx="3545388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i="0" baseline="0" dirty="0">
                <a:latin typeface="Figtree Black" pitchFamily="2" charset="0"/>
                <a:ea typeface="Jost Black" pitchFamily="2" charset="77"/>
              </a:rPr>
              <a:t>BULLET STYLE: </a:t>
            </a:r>
          </a:p>
          <a:p>
            <a:pPr marL="285750" indent="-285750" algn="l"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600" b="1" i="0" baseline="0" dirty="0">
                <a:latin typeface="Figtree Black" pitchFamily="2" charset="0"/>
                <a:ea typeface="Jost Black" pitchFamily="2" charset="77"/>
              </a:rPr>
              <a:t>Bullet 1</a:t>
            </a:r>
          </a:p>
          <a:p>
            <a:pPr marL="285750" indent="-285750" algn="l"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600" b="1" i="0" baseline="0" dirty="0">
                <a:latin typeface="Figtree Black" pitchFamily="2" charset="0"/>
                <a:ea typeface="Jost Black" pitchFamily="2" charset="77"/>
              </a:rPr>
              <a:t>Bullet 2</a:t>
            </a:r>
          </a:p>
          <a:p>
            <a:pPr marL="285750" indent="-285750" algn="l"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600" b="1" i="0" baseline="0" dirty="0">
                <a:latin typeface="Figtree Black" pitchFamily="2" charset="0"/>
                <a:ea typeface="Jost Black" pitchFamily="2" charset="77"/>
              </a:rPr>
              <a:t>Bullet 3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3FD39A-6EF1-6085-C720-FD51E6E343EE}"/>
              </a:ext>
            </a:extLst>
          </p:cNvPr>
          <p:cNvCxnSpPr>
            <a:cxnSpLocks/>
          </p:cNvCxnSpPr>
          <p:nvPr userDrawn="1"/>
        </p:nvCxnSpPr>
        <p:spPr>
          <a:xfrm>
            <a:off x="876300" y="4109312"/>
            <a:ext cx="660975" cy="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CDC9721-6A74-9810-4E6D-42D7F6D4AA8E}"/>
              </a:ext>
            </a:extLst>
          </p:cNvPr>
          <p:cNvSpPr txBox="1"/>
          <p:nvPr userDrawn="1"/>
        </p:nvSpPr>
        <p:spPr>
          <a:xfrm>
            <a:off x="6096000" y="2249904"/>
            <a:ext cx="2722323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baseline="0" dirty="0">
                <a:latin typeface="Figtree Black" pitchFamily="2" charset="0"/>
                <a:ea typeface="Jost Black" pitchFamily="2" charset="77"/>
              </a:rPr>
              <a:t>COLOR PALLETE: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baseline="0" dirty="0">
                <a:latin typeface="Figtree SemiBold" pitchFamily="2" charset="0"/>
                <a:ea typeface="Jost Medium" pitchFamily="2" charset="77"/>
              </a:rPr>
              <a:t>Primary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i="0" dirty="0">
              <a:latin typeface="Jost Medium" pitchFamily="2" charset="77"/>
              <a:ea typeface="Jost Medium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i="0" dirty="0">
              <a:latin typeface="Jost Medium" pitchFamily="2" charset="77"/>
              <a:ea typeface="Jost Medium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i="0" dirty="0">
              <a:latin typeface="Jost Medium" pitchFamily="2" charset="77"/>
              <a:ea typeface="Jost Medium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i="0" dirty="0">
              <a:latin typeface="Jost Medium" pitchFamily="2" charset="77"/>
              <a:ea typeface="Jost Medium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baseline="0" dirty="0">
                <a:latin typeface="Figtree SemiBold" pitchFamily="2" charset="0"/>
                <a:ea typeface="Jost Medium" pitchFamily="2" charset="77"/>
              </a:rPr>
              <a:t>Secondary / Highlights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i="0" dirty="0">
              <a:latin typeface="Jost Medium" pitchFamily="2" charset="77"/>
              <a:ea typeface="Jost Medium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i="0" dirty="0">
              <a:latin typeface="Jost Medium" pitchFamily="2" charset="77"/>
              <a:ea typeface="Jost Medium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i="0" dirty="0">
              <a:latin typeface="Jost Medium" pitchFamily="2" charset="77"/>
              <a:ea typeface="Jost Medium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dirty="0">
                <a:latin typeface="Jost Black" pitchFamily="2" charset="77"/>
                <a:ea typeface="Jost Black" pitchFamily="2" charset="77"/>
              </a:rPr>
              <a:t> </a:t>
            </a:r>
          </a:p>
          <a:p>
            <a:pPr algn="l"/>
            <a:endParaRPr lang="en-US" sz="1600" b="0" i="0" dirty="0">
              <a:latin typeface="Jost Medium" pitchFamily="2" charset="77"/>
              <a:ea typeface="Jost Medium" pitchFamily="2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FCB4AB6-77EB-7DD6-9605-896012838CAA}"/>
              </a:ext>
            </a:extLst>
          </p:cNvPr>
          <p:cNvSpPr/>
          <p:nvPr userDrawn="1"/>
        </p:nvSpPr>
        <p:spPr>
          <a:xfrm>
            <a:off x="6200384" y="2956143"/>
            <a:ext cx="839243" cy="8383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4D5BCF-45F0-6C74-D891-2A3AAAE73D75}"/>
              </a:ext>
            </a:extLst>
          </p:cNvPr>
          <p:cNvSpPr/>
          <p:nvPr userDrawn="1"/>
        </p:nvSpPr>
        <p:spPr>
          <a:xfrm>
            <a:off x="7457161" y="2956142"/>
            <a:ext cx="839243" cy="838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C91218-84E8-E906-1360-D6B4AC2AF9AE}"/>
              </a:ext>
            </a:extLst>
          </p:cNvPr>
          <p:cNvSpPr/>
          <p:nvPr userDrawn="1"/>
        </p:nvSpPr>
        <p:spPr>
          <a:xfrm>
            <a:off x="8713938" y="2956141"/>
            <a:ext cx="839243" cy="838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811D4B-E960-2B52-E543-32DF66A48884}"/>
              </a:ext>
            </a:extLst>
          </p:cNvPr>
          <p:cNvSpPr/>
          <p:nvPr userDrawn="1"/>
        </p:nvSpPr>
        <p:spPr>
          <a:xfrm>
            <a:off x="6200384" y="4563380"/>
            <a:ext cx="839243" cy="8383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6883D6E-EF2A-0CD6-6CD8-E30810C5C3D1}"/>
              </a:ext>
            </a:extLst>
          </p:cNvPr>
          <p:cNvSpPr/>
          <p:nvPr userDrawn="1"/>
        </p:nvSpPr>
        <p:spPr>
          <a:xfrm>
            <a:off x="7457161" y="4563379"/>
            <a:ext cx="839243" cy="83836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Art Placeholder 5">
            <a:extLst>
              <a:ext uri="{FF2B5EF4-FFF2-40B4-BE49-F238E27FC236}">
                <a16:creationId xmlns:a16="http://schemas.microsoft.com/office/drawing/2014/main" id="{D272898A-E762-4262-4D2C-0F8FEC347506}"/>
              </a:ext>
            </a:extLst>
          </p:cNvPr>
          <p:cNvSpPr>
            <a:spLocks noGrp="1"/>
          </p:cNvSpPr>
          <p:nvPr>
            <p:ph type="dgm" sz="quarter" idx="18"/>
          </p:nvPr>
        </p:nvSpPr>
        <p:spPr>
          <a:xfrm flipH="1">
            <a:off x="499573" y="1"/>
            <a:ext cx="27432" cy="164592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38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7389EB5-5378-040C-5623-C1BB2E46D1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49219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F0DF10F-DD54-C040-9CAA-B5A2D7D10F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Google Shape;13;p2">
            <a:extLst>
              <a:ext uri="{FF2B5EF4-FFF2-40B4-BE49-F238E27FC236}">
                <a16:creationId xmlns:a16="http://schemas.microsoft.com/office/drawing/2014/main" id="{3D5C0F82-7A31-B9D1-A6C9-7FF4467729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39230" r="89" b="18726"/>
          <a:stretch/>
        </p:blipFill>
        <p:spPr>
          <a:xfrm>
            <a:off x="-24" y="3438233"/>
            <a:ext cx="12199253" cy="3419767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DC4BBDD-3C1A-6D22-C0D0-6B876C235340}"/>
              </a:ext>
            </a:extLst>
          </p:cNvPr>
          <p:cNvSpPr/>
          <p:nvPr userDrawn="1"/>
        </p:nvSpPr>
        <p:spPr>
          <a:xfrm>
            <a:off x="-3615" y="0"/>
            <a:ext cx="12199229" cy="42463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Jost Medium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AF379-F5BD-7313-C101-5C5CFA48C9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61368" y="1453018"/>
            <a:ext cx="9511419" cy="2014635"/>
          </a:xfrm>
          <a:prstGeom prst="rect">
            <a:avLst/>
          </a:prstGeom>
        </p:spPr>
        <p:txBody>
          <a:bodyPr anchor="b"/>
          <a:lstStyle>
            <a:lvl1pPr algn="l">
              <a:defRPr sz="5800" baseline="0">
                <a:solidFill>
                  <a:schemeClr val="tx1"/>
                </a:solidFill>
                <a:latin typeface="Figtree Black" pitchFamily="2" charset="0"/>
              </a:defRPr>
            </a:lvl1pPr>
          </a:lstStyle>
          <a:p>
            <a:r>
              <a:rPr lang="en-US" dirty="0"/>
              <a:t>HEADER – SLIDE TITLE: FIGTREE BLACK, 58PT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D31B87-2100-E54E-B902-E6EDD5940A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8947" y="3557425"/>
            <a:ext cx="9824582" cy="6888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 baseline="0">
                <a:solidFill>
                  <a:schemeClr val="tx2"/>
                </a:solidFill>
                <a:latin typeface="Figtree Black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SUBTITLE / SPEAKER / LOCATION / DATE – 26PT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43F4521-3391-81A6-FD23-8064765ACA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6245" y="548000"/>
            <a:ext cx="2928694" cy="680612"/>
          </a:xfrm>
          <a:prstGeom prst="rect">
            <a:avLst/>
          </a:prstGeom>
        </p:spPr>
      </p:pic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F7CDB742-723C-9677-12F3-1C63FF697FBD}"/>
              </a:ext>
            </a:extLst>
          </p:cNvPr>
          <p:cNvSpPr>
            <a:spLocks noGrp="1"/>
          </p:cNvSpPr>
          <p:nvPr>
            <p:ph type="dgm" sz="quarter" idx="12"/>
          </p:nvPr>
        </p:nvSpPr>
        <p:spPr>
          <a:xfrm>
            <a:off x="472143" y="-1"/>
            <a:ext cx="27432" cy="388620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712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984" userDrawn="1">
          <p15:clr>
            <a:srgbClr val="FBAE40"/>
          </p15:clr>
        </p15:guide>
        <p15:guide id="3" pos="45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;p3">
            <a:extLst>
              <a:ext uri="{FF2B5EF4-FFF2-40B4-BE49-F238E27FC236}">
                <a16:creationId xmlns:a16="http://schemas.microsoft.com/office/drawing/2014/main" id="{1DB9CB4B-B632-424C-5797-DBBD73840BD5}"/>
              </a:ext>
            </a:extLst>
          </p:cNvPr>
          <p:cNvSpPr/>
          <p:nvPr userDrawn="1"/>
        </p:nvSpPr>
        <p:spPr>
          <a:xfrm>
            <a:off x="876822" y="945714"/>
            <a:ext cx="10467021" cy="49603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212121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7389EB5-5378-040C-5623-C1BB2E46D1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49219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F0DF10F-DD54-C040-9CAA-B5A2D7D10F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5287F3-FF7A-FE51-0C84-0B54358BDA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8506" y="4640427"/>
            <a:ext cx="11080546" cy="1058915"/>
          </a:xfrm>
          <a:prstGeom prst="rect">
            <a:avLst/>
          </a:prstGeom>
        </p:spPr>
      </p:pic>
      <p:sp>
        <p:nvSpPr>
          <p:cNvPr id="6" name="Google Shape;31;p3">
            <a:extLst>
              <a:ext uri="{FF2B5EF4-FFF2-40B4-BE49-F238E27FC236}">
                <a16:creationId xmlns:a16="http://schemas.microsoft.com/office/drawing/2014/main" id="{829C1893-8FB4-301C-240A-B770B6ECBB13}"/>
              </a:ext>
            </a:extLst>
          </p:cNvPr>
          <p:cNvSpPr/>
          <p:nvPr userDrawn="1"/>
        </p:nvSpPr>
        <p:spPr>
          <a:xfrm>
            <a:off x="11110586" y="945714"/>
            <a:ext cx="233257" cy="49603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latin typeface="Century Gothic" panose="020B0502020202020204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3CB6FD3-910F-BF05-2363-FECEB99625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1479" y="1669561"/>
            <a:ext cx="6713538" cy="4506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aseline="0">
                <a:solidFill>
                  <a:schemeClr val="accent6"/>
                </a:solidFill>
                <a:latin typeface="Figtree Black" pitchFamily="2" charset="0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SECTION 1: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006001E-3059-B805-A760-F0F75D0592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18953" y="2121051"/>
            <a:ext cx="9219158" cy="174020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5500" baseline="0">
                <a:solidFill>
                  <a:srgbClr val="FFFFFF"/>
                </a:solidFill>
                <a:latin typeface="Figtree Black" pitchFamily="2" charset="0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SECTION TITLE </a:t>
            </a:r>
          </a:p>
          <a:p>
            <a:pPr lvl="0"/>
            <a:r>
              <a:rPr lang="en-US" dirty="0"/>
              <a:t>FIGTREE BLACK, 55PT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86F3AF9-9E1E-8E67-CE4A-7B84334C75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18953" y="4049877"/>
            <a:ext cx="8321459" cy="1181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baseline="0">
                <a:solidFill>
                  <a:schemeClr val="accent6"/>
                </a:solidFill>
                <a:latin typeface="Figtree Black" pitchFamily="2" charset="0"/>
              </a:defRPr>
            </a:lvl1pPr>
          </a:lstStyle>
          <a:p>
            <a:r>
              <a:rPr lang="en-US" sz="2400" b="1" i="0" dirty="0">
                <a:solidFill>
                  <a:schemeClr val="accent6"/>
                </a:solidFill>
                <a:latin typeface="Jost Black" pitchFamily="2" charset="77"/>
                <a:ea typeface="Jost Black" pitchFamily="2" charset="77"/>
              </a:rPr>
              <a:t>Support text as needed – Placeholder text only.</a:t>
            </a:r>
          </a:p>
        </p:txBody>
      </p:sp>
    </p:spTree>
    <p:extLst>
      <p:ext uri="{BB962C8B-B14F-4D97-AF65-F5344CB8AC3E}">
        <p14:creationId xmlns:p14="http://schemas.microsoft.com/office/powerpoint/2010/main" val="3320790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008" userDrawn="1">
          <p15:clr>
            <a:srgbClr val="FBAE40"/>
          </p15:clr>
        </p15:guide>
        <p15:guide id="3" pos="4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5E493F2-98A2-19A8-F1F6-028C6AB5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128590"/>
            <a:ext cx="12192000" cy="1165132"/>
          </a:xfrm>
          <a:prstGeom prst="rect">
            <a:avLst/>
          </a:prstGeom>
        </p:spPr>
      </p:pic>
      <p:sp>
        <p:nvSpPr>
          <p:cNvPr id="24" name="SmartArt Placeholder 23">
            <a:extLst>
              <a:ext uri="{FF2B5EF4-FFF2-40B4-BE49-F238E27FC236}">
                <a16:creationId xmlns:a16="http://schemas.microsoft.com/office/drawing/2014/main" id="{5F747E9B-C0B2-B3A6-0AE5-1912756B535E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6421438" y="0"/>
            <a:ext cx="5778500" cy="5367647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816EB2-338D-229D-6646-877EA0A6FD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49219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F0DF10F-DD54-C040-9CAA-B5A2D7D10F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AEEC3DB-0983-1A67-336D-561CAA8C1BF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668863" y="-1"/>
            <a:ext cx="5523137" cy="5925788"/>
          </a:xfrm>
          <a:prstGeom prst="rect">
            <a:avLst/>
          </a:prstGeom>
          <a:solidFill>
            <a:srgbClr val="999999"/>
          </a:solidFill>
        </p:spPr>
        <p:txBody>
          <a:bodyPr tIns="640080" anchor="t" anchorCtr="1">
            <a:normAutofit/>
          </a:bodyPr>
          <a:lstStyle>
            <a:lvl1pPr marL="0" indent="0" algn="ctr">
              <a:buNone/>
              <a:defRPr sz="2000" b="1" i="0">
                <a:solidFill>
                  <a:srgbClr val="FFFFFF"/>
                </a:solidFill>
                <a:latin typeface="Jost Black" pitchFamily="2" charset="77"/>
                <a:ea typeface="Jost Black" pitchFamily="2" charset="77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Photo here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FCEAE071-637B-B23A-E5E5-05704CD509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843" y="1539682"/>
            <a:ext cx="5309157" cy="4506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aseline="0">
                <a:solidFill>
                  <a:schemeClr val="tx2"/>
                </a:solidFill>
                <a:latin typeface="Figtree Black" pitchFamily="2" charset="0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SECTION 1: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E98931D2-49DB-6271-3441-89D9725FB5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791" y="1962178"/>
            <a:ext cx="5334209" cy="22585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5000" baseline="0">
                <a:solidFill>
                  <a:schemeClr val="tx1"/>
                </a:solidFill>
                <a:latin typeface="Figtree Black" pitchFamily="2" charset="0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SECTION TITLE </a:t>
            </a:r>
          </a:p>
          <a:p>
            <a:pPr lvl="0"/>
            <a:r>
              <a:rPr lang="en-US" dirty="0"/>
              <a:t>LINE 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F19C9A9-EDA4-22A1-E918-653CBE0C3E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843" y="3641436"/>
            <a:ext cx="5309157" cy="14414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aseline="0">
                <a:latin typeface="Figtree Black" pitchFamily="2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Support text as needed.</a:t>
            </a:r>
          </a:p>
        </p:txBody>
      </p:sp>
      <p:sp>
        <p:nvSpPr>
          <p:cNvPr id="5" name="SmartArt Placeholder 5">
            <a:extLst>
              <a:ext uri="{FF2B5EF4-FFF2-40B4-BE49-F238E27FC236}">
                <a16:creationId xmlns:a16="http://schemas.microsoft.com/office/drawing/2014/main" id="{D00B45F4-DBFA-0606-70AB-E0B15B60F141}"/>
              </a:ext>
            </a:extLst>
          </p:cNvPr>
          <p:cNvSpPr>
            <a:spLocks noGrp="1"/>
          </p:cNvSpPr>
          <p:nvPr>
            <p:ph type="dgm" sz="quarter" idx="18"/>
          </p:nvPr>
        </p:nvSpPr>
        <p:spPr>
          <a:xfrm flipH="1">
            <a:off x="499574" y="0"/>
            <a:ext cx="27432" cy="3218688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286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pos="55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E4AE2504-D760-5A59-4780-5883D9E264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779271"/>
            <a:ext cx="12191996" cy="1154162"/>
          </a:xfrm>
          <a:prstGeom prst="rect">
            <a:avLst/>
          </a:prstGeom>
        </p:spPr>
      </p:pic>
      <p:sp>
        <p:nvSpPr>
          <p:cNvPr id="15" name="SmartArt Placeholder 23">
            <a:extLst>
              <a:ext uri="{FF2B5EF4-FFF2-40B4-BE49-F238E27FC236}">
                <a16:creationId xmlns:a16="http://schemas.microsoft.com/office/drawing/2014/main" id="{D133804B-BDD2-93B9-B938-528D12BB33D0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6096000" y="0"/>
            <a:ext cx="6096000" cy="6144561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B8F99A-A2A8-54FC-1486-19A66E39A4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632" y="1691418"/>
            <a:ext cx="4718003" cy="157806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 baseline="0">
                <a:latin typeface="Figtree Black" pitchFamily="2" charset="0"/>
              </a:defRPr>
            </a:lvl1pPr>
          </a:lstStyle>
          <a:p>
            <a:r>
              <a:rPr lang="en-US" dirty="0"/>
              <a:t>HEADER TEXT: FIGTREE BLACK 40PT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3A31BA-704F-CB48-9511-F1A71101F64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674294" y="0"/>
            <a:ext cx="6517706" cy="5937337"/>
          </a:xfrm>
          <a:prstGeom prst="rect">
            <a:avLst/>
          </a:prstGeom>
          <a:solidFill>
            <a:srgbClr val="999999"/>
          </a:solidFill>
        </p:spPr>
        <p:txBody>
          <a:bodyPr tIns="640080" anchor="t" anchorCtr="1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Place photo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D7302-6D60-4E1B-7E11-40CF522B1AC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90159" y="3370325"/>
            <a:ext cx="4317027" cy="510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2"/>
                </a:solidFill>
                <a:latin typeface="Figtree Black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SUBHEAD TEXT: UPPERCASE FIGTREE BLACK, 20PT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7BE1C75-6028-86E2-0770-FC500B34DD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49219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F0DF10F-DD54-C040-9CAA-B5A2D7D10F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E6C4984-927A-9479-0377-B2FAA04DDE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75111" y="345553"/>
            <a:ext cx="4051483" cy="3146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>
                <a:latin typeface="Figtree SemiBold" pitchFamily="2" charset="0"/>
                <a:ea typeface="Jost Medium" pitchFamily="2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 sz="1400" b="1" i="0">
                <a:latin typeface="Jost Black" pitchFamily="2" charset="77"/>
                <a:ea typeface="Jost Black" pitchFamily="2" charset="77"/>
              </a:defRPr>
            </a:lvl3pPr>
          </a:lstStyle>
          <a:p>
            <a:pPr lvl="0"/>
            <a:r>
              <a:rPr lang="en-US" dirty="0"/>
              <a:t>Section 1: Title name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D6668C7-2E4F-70A7-9F60-E4842130BC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1648" y="4146178"/>
            <a:ext cx="4230688" cy="9770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 b="0" i="0" baseline="0">
                <a:solidFill>
                  <a:schemeClr val="tx1"/>
                </a:solidFill>
                <a:latin typeface="Figtree SemiBold" pitchFamily="2" charset="0"/>
                <a:ea typeface="Jost Medium" pitchFamily="2" charset="77"/>
              </a:defRPr>
            </a:lvl1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copy: Figtree Semibold, 14pt. Placeholder text only. You can also use the callout style as needed for highlighting important text in the paragraph to make it stand out.</a:t>
            </a:r>
          </a:p>
        </p:txBody>
      </p:sp>
      <p:sp>
        <p:nvSpPr>
          <p:cNvPr id="5" name="SmartArt Placeholder 5">
            <a:extLst>
              <a:ext uri="{FF2B5EF4-FFF2-40B4-BE49-F238E27FC236}">
                <a16:creationId xmlns:a16="http://schemas.microsoft.com/office/drawing/2014/main" id="{C2D18A7B-A8E8-B5FC-5607-0CFE4F2F7DE6}"/>
              </a:ext>
            </a:extLst>
          </p:cNvPr>
          <p:cNvSpPr>
            <a:spLocks noGrp="1"/>
          </p:cNvSpPr>
          <p:nvPr>
            <p:ph type="dgm" sz="quarter" idx="26"/>
          </p:nvPr>
        </p:nvSpPr>
        <p:spPr>
          <a:xfrm flipH="1">
            <a:off x="499574" y="-3"/>
            <a:ext cx="27432" cy="3977639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438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martArt Placeholder 23">
            <a:extLst>
              <a:ext uri="{FF2B5EF4-FFF2-40B4-BE49-F238E27FC236}">
                <a16:creationId xmlns:a16="http://schemas.microsoft.com/office/drawing/2014/main" id="{4BAEB6A3-283C-A161-C4FD-D59278273BEF}"/>
              </a:ext>
            </a:extLst>
          </p:cNvPr>
          <p:cNvSpPr>
            <a:spLocks noGrp="1"/>
          </p:cNvSpPr>
          <p:nvPr>
            <p:ph type="dgm" sz="quarter" idx="21"/>
          </p:nvPr>
        </p:nvSpPr>
        <p:spPr>
          <a:xfrm>
            <a:off x="7865422" y="4802576"/>
            <a:ext cx="3542043" cy="1058475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29" name="SmartArt Placeholder 23">
            <a:extLst>
              <a:ext uri="{FF2B5EF4-FFF2-40B4-BE49-F238E27FC236}">
                <a16:creationId xmlns:a16="http://schemas.microsoft.com/office/drawing/2014/main" id="{C04A7A51-FD96-E6B3-939C-D3E134DA2B7D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7145222" y="-1"/>
            <a:ext cx="3645980" cy="4094481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D34829-ACD0-B641-1D23-DAB6227648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097" y="2231518"/>
            <a:ext cx="5525015" cy="892125"/>
          </a:xfrm>
          <a:prstGeom prst="rect">
            <a:avLst/>
          </a:prstGeom>
        </p:spPr>
        <p:txBody>
          <a:bodyPr/>
          <a:lstStyle>
            <a:lvl1pPr>
              <a:defRPr sz="4400" baseline="0">
                <a:latin typeface="Figtree Black" pitchFamily="2" charset="0"/>
              </a:defRPr>
            </a:lvl1pPr>
          </a:lstStyle>
          <a:p>
            <a:r>
              <a:rPr lang="en-US" dirty="0"/>
              <a:t>HEADER COPY: FIGTREE BLACK 44PT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1DC2F3-7DD0-D07C-6419-AB78381C30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49219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F0DF10F-DD54-C040-9CAA-B5A2D7D10F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9F9F1050-A960-542F-C743-3ECE4C1C9E2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338951" y="0"/>
            <a:ext cx="4853049" cy="4369794"/>
          </a:xfrm>
          <a:prstGeom prst="rect">
            <a:avLst/>
          </a:prstGeom>
          <a:solidFill>
            <a:srgbClr val="999999"/>
          </a:solidFill>
        </p:spPr>
        <p:txBody>
          <a:bodyPr tIns="640080" anchor="t" anchorCtr="1">
            <a:normAutofit/>
          </a:bodyPr>
          <a:lstStyle>
            <a:lvl1pPr marL="0" indent="0" algn="ctr">
              <a:buNone/>
              <a:defRPr sz="2000" b="1" i="0">
                <a:solidFill>
                  <a:srgbClr val="FFFFFF"/>
                </a:solidFill>
                <a:latin typeface="Jost Black" pitchFamily="2" charset="77"/>
                <a:ea typeface="Jost Black" pitchFamily="2" charset="77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Photo here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2090E87-B199-9C1F-BB24-8B7146309AF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75570" y="1552065"/>
            <a:ext cx="5257797" cy="510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tx2"/>
                </a:solidFill>
                <a:latin typeface="Figtree Black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EYEBROW COPY: UPPERCASE</a:t>
            </a:r>
            <a:br>
              <a:rPr lang="en-US" dirty="0"/>
            </a:br>
            <a:r>
              <a:rPr lang="en-US" dirty="0"/>
              <a:t>FIGTREE BLACK, 18PT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7666585B-7E92-2D66-51CB-BDAD4ECB54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75111" y="345553"/>
            <a:ext cx="4051483" cy="3146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>
                <a:latin typeface="Figtree SemiBold" pitchFamily="2" charset="0"/>
                <a:ea typeface="Jost Medium" pitchFamily="2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 sz="1400" b="1" i="0">
                <a:latin typeface="Jost Black" pitchFamily="2" charset="77"/>
                <a:ea typeface="Jost Black" pitchFamily="2" charset="77"/>
              </a:defRPr>
            </a:lvl3pPr>
          </a:lstStyle>
          <a:p>
            <a:pPr lvl="0"/>
            <a:r>
              <a:rPr lang="en-US" dirty="0"/>
              <a:t>Section 1: Title name</a:t>
            </a:r>
          </a:p>
        </p:txBody>
      </p:sp>
      <p:sp>
        <p:nvSpPr>
          <p:cNvPr id="9" name="SmartArt Placeholder 8">
            <a:extLst>
              <a:ext uri="{FF2B5EF4-FFF2-40B4-BE49-F238E27FC236}">
                <a16:creationId xmlns:a16="http://schemas.microsoft.com/office/drawing/2014/main" id="{93A5009B-2608-7FCA-E75E-CB3D634E5CB3}"/>
              </a:ext>
            </a:extLst>
          </p:cNvPr>
          <p:cNvSpPr>
            <a:spLocks noGrp="1"/>
          </p:cNvSpPr>
          <p:nvPr>
            <p:ph type="dgm" sz="quarter" idx="23"/>
          </p:nvPr>
        </p:nvSpPr>
        <p:spPr>
          <a:xfrm>
            <a:off x="7339013" y="4802188"/>
            <a:ext cx="3894137" cy="105886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086E69-2A36-371C-8143-D715B33A07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91350" y="4956025"/>
            <a:ext cx="3741426" cy="763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accent6"/>
                </a:solidFill>
                <a:latin typeface="Figtree Black" pitchFamily="2" charset="0"/>
              </a:defRPr>
            </a:lvl1pPr>
            <a:lvl2pPr marL="457189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 dirty="0"/>
              <a:t>PLACEHOLDER : USE FOR QUOTE, STATS, OR CALLOUT BOX. FIGTREE BLACK, 18PT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FC9EA1F4-C958-F58D-B622-C13742C7EA7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4535" y="5083629"/>
            <a:ext cx="2206091" cy="1428818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bg2"/>
              </a:buClr>
              <a:buFont typeface="Wingdings" pitchFamily="2" charset="2"/>
              <a:buChar char="§"/>
              <a:defRPr sz="1600" b="1" i="0" baseline="0">
                <a:solidFill>
                  <a:schemeClr val="tx1"/>
                </a:solidFill>
                <a:latin typeface="Figtree Black" pitchFamily="2" charset="0"/>
                <a:ea typeface="Jost Black" pitchFamily="2" charset="77"/>
              </a:defRPr>
            </a:lvl1pPr>
            <a:lvl2pPr marL="742939" indent="-285750">
              <a:buClr>
                <a:schemeClr val="bg2"/>
              </a:buClr>
              <a:buFont typeface="Wingdings" pitchFamily="2" charset="2"/>
              <a:buChar char="§"/>
              <a:defRPr sz="1600" b="1" i="0">
                <a:solidFill>
                  <a:schemeClr val="tx1"/>
                </a:solidFill>
                <a:latin typeface="Jost Black" pitchFamily="2" charset="77"/>
                <a:ea typeface="Jost Black" pitchFamily="2" charset="77"/>
              </a:defRPr>
            </a:lvl2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</p:txBody>
      </p:sp>
      <p:sp>
        <p:nvSpPr>
          <p:cNvPr id="15" name="SmartArt Placeholder 5">
            <a:extLst>
              <a:ext uri="{FF2B5EF4-FFF2-40B4-BE49-F238E27FC236}">
                <a16:creationId xmlns:a16="http://schemas.microsoft.com/office/drawing/2014/main" id="{9FED9190-26FA-B56B-68A3-C5DE76325E7B}"/>
              </a:ext>
            </a:extLst>
          </p:cNvPr>
          <p:cNvSpPr>
            <a:spLocks noGrp="1"/>
          </p:cNvSpPr>
          <p:nvPr>
            <p:ph type="dgm" sz="quarter" idx="26"/>
          </p:nvPr>
        </p:nvSpPr>
        <p:spPr>
          <a:xfrm flipH="1">
            <a:off x="499574" y="-1"/>
            <a:ext cx="27432" cy="347472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19B552E3-122B-AF5F-AA8B-4C8C8CAFDE3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7269" y="4278086"/>
            <a:ext cx="4519325" cy="6208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600" b="1" i="0" baseline="0">
                <a:solidFill>
                  <a:schemeClr val="tx1"/>
                </a:solidFill>
                <a:latin typeface="Figtree Black" pitchFamily="2" charset="0"/>
                <a:ea typeface="Jost Black" pitchFamily="2" charset="77"/>
              </a:defRPr>
            </a:lvl1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If you’d like to use bullet points, please use square bullets in red.</a:t>
            </a:r>
          </a:p>
        </p:txBody>
      </p:sp>
    </p:spTree>
    <p:extLst>
      <p:ext uri="{BB962C8B-B14F-4D97-AF65-F5344CB8AC3E}">
        <p14:creationId xmlns:p14="http://schemas.microsoft.com/office/powerpoint/2010/main" val="3950983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5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martArt Placeholder 35">
            <a:extLst>
              <a:ext uri="{FF2B5EF4-FFF2-40B4-BE49-F238E27FC236}">
                <a16:creationId xmlns:a16="http://schemas.microsoft.com/office/drawing/2014/main" id="{F2500B86-855C-85F7-EB2E-611E791F79CD}"/>
              </a:ext>
            </a:extLst>
          </p:cNvPr>
          <p:cNvSpPr>
            <a:spLocks noGrp="1"/>
          </p:cNvSpPr>
          <p:nvPr>
            <p:ph type="dgm" sz="quarter" idx="24"/>
          </p:nvPr>
        </p:nvSpPr>
        <p:spPr>
          <a:xfrm>
            <a:off x="6408931" y="0"/>
            <a:ext cx="5783069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3" name="SmartArt Placeholder 23">
            <a:extLst>
              <a:ext uri="{FF2B5EF4-FFF2-40B4-BE49-F238E27FC236}">
                <a16:creationId xmlns:a16="http://schemas.microsoft.com/office/drawing/2014/main" id="{16AA6391-758E-8A15-C861-E9C9C00D6F4C}"/>
              </a:ext>
            </a:extLst>
          </p:cNvPr>
          <p:cNvSpPr>
            <a:spLocks noGrp="1"/>
          </p:cNvSpPr>
          <p:nvPr>
            <p:ph type="dgm" sz="quarter" idx="22"/>
          </p:nvPr>
        </p:nvSpPr>
        <p:spPr>
          <a:xfrm>
            <a:off x="7193122" y="660226"/>
            <a:ext cx="3645980" cy="2684637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34" name="SmartArt Placeholder 23">
            <a:extLst>
              <a:ext uri="{FF2B5EF4-FFF2-40B4-BE49-F238E27FC236}">
                <a16:creationId xmlns:a16="http://schemas.microsoft.com/office/drawing/2014/main" id="{D66D9D93-4692-806D-F0D6-D24F51338F3F}"/>
              </a:ext>
            </a:extLst>
          </p:cNvPr>
          <p:cNvSpPr>
            <a:spLocks noGrp="1"/>
          </p:cNvSpPr>
          <p:nvPr>
            <p:ph type="dgm" sz="quarter" idx="23"/>
          </p:nvPr>
        </p:nvSpPr>
        <p:spPr>
          <a:xfrm>
            <a:off x="7193122" y="3695701"/>
            <a:ext cx="3645980" cy="2664116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1DC2F3-7DD0-D07C-6419-AB78381C30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49219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F0DF10F-DD54-C040-9CAA-B5A2D7D10F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9F9F1050-A960-542F-C743-3ECE4C1C9E2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193123" y="677012"/>
            <a:ext cx="4191607" cy="2485288"/>
          </a:xfrm>
          <a:prstGeom prst="rect">
            <a:avLst/>
          </a:prstGeom>
          <a:solidFill>
            <a:srgbClr val="999999"/>
          </a:solidFill>
        </p:spPr>
        <p:txBody>
          <a:bodyPr tIns="640080" anchor="t" anchorCtr="1">
            <a:normAutofit/>
          </a:bodyPr>
          <a:lstStyle>
            <a:lvl1pPr marL="0" indent="0" algn="ctr">
              <a:buNone/>
              <a:defRPr sz="2000" b="1" i="0">
                <a:solidFill>
                  <a:srgbClr val="FFFFFF"/>
                </a:solidFill>
                <a:latin typeface="Jost Black" pitchFamily="2" charset="77"/>
                <a:ea typeface="Jost Black" pitchFamily="2" charset="77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Photo here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2730F2F9-03CA-4E71-0EF5-EFE6B1B86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75111" y="345553"/>
            <a:ext cx="4051483" cy="3146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>
                <a:latin typeface="Figtree SemiBold" pitchFamily="2" charset="0"/>
                <a:ea typeface="Jost Medium" pitchFamily="2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 sz="1400" b="1" i="0">
                <a:latin typeface="Jost Black" pitchFamily="2" charset="77"/>
                <a:ea typeface="Jost Black" pitchFamily="2" charset="77"/>
              </a:defRPr>
            </a:lvl3pPr>
          </a:lstStyle>
          <a:p>
            <a:pPr lvl="0"/>
            <a:r>
              <a:rPr lang="en-US" dirty="0"/>
              <a:t>Section 1: Title name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0271B82-4560-8CDE-6763-8A9A025A02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3077" y="5485731"/>
            <a:ext cx="4607905" cy="75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chemeClr val="bg2"/>
                </a:solidFill>
                <a:latin typeface="Figtree Black" pitchFamily="2" charset="0"/>
                <a:ea typeface="Jost Black" pitchFamily="2" charset="77"/>
              </a:defRPr>
            </a:lvl1pPr>
            <a:lvl2pPr>
              <a:defRPr sz="2600"/>
            </a:lvl2pPr>
            <a:lvl3pPr>
              <a:defRPr sz="1400"/>
            </a:lvl3pPr>
            <a:lvl4pPr>
              <a:defRPr sz="2000"/>
            </a:lvl4pPr>
            <a:lvl5pPr marL="1828755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You can use callouts like this.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B1AC9B5-39D3-9C74-DBAA-18D6F3550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1" y="1562989"/>
            <a:ext cx="5306939" cy="115416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 baseline="0">
                <a:latin typeface="Figtree Black" pitchFamily="2" charset="0"/>
              </a:defRPr>
            </a:lvl1pPr>
          </a:lstStyle>
          <a:p>
            <a:r>
              <a:rPr lang="en-US" dirty="0"/>
              <a:t>HEADER TEXT: FIGTREE BLACK 40PT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E6C699F-EDB5-CD83-0ADE-44660AA9B9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01588" y="2817993"/>
            <a:ext cx="4317027" cy="510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2"/>
                </a:solidFill>
                <a:latin typeface="Figtree Black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SUBHEAD COPY: UPPERCASE FIGTREE BLACK, 20PT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14DA514D-91B1-6E13-4344-6B7BB2FCFE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2340" y="4215241"/>
            <a:ext cx="4317027" cy="9770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 b="0" i="0" baseline="0">
                <a:solidFill>
                  <a:schemeClr val="tx1"/>
                </a:solidFill>
                <a:latin typeface="Figtree SemiBold" pitchFamily="2" charset="0"/>
                <a:ea typeface="Jost Medium" pitchFamily="2" charset="77"/>
              </a:defRPr>
            </a:lvl1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copy: Figtree Medium, 14pt. Placeholder text only. You can also use the callout style as needed for highlighting important text in the paragraph to make it stand out.</a:t>
            </a:r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EA94EA05-471B-B316-666E-771DE48B42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7269" y="3921846"/>
            <a:ext cx="4865989" cy="9770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 b="1" i="0" baseline="0">
                <a:solidFill>
                  <a:schemeClr val="tx1"/>
                </a:solidFill>
                <a:latin typeface="Figtree Black" pitchFamily="2" charset="0"/>
                <a:ea typeface="Jost Black" pitchFamily="2" charset="77"/>
              </a:defRPr>
            </a:lvl1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Introduction sentence for paragraph as needed.</a:t>
            </a:r>
          </a:p>
        </p:txBody>
      </p:sp>
      <p:sp>
        <p:nvSpPr>
          <p:cNvPr id="3" name="SmartArt Placeholder 5">
            <a:extLst>
              <a:ext uri="{FF2B5EF4-FFF2-40B4-BE49-F238E27FC236}">
                <a16:creationId xmlns:a16="http://schemas.microsoft.com/office/drawing/2014/main" id="{3161DE4E-A824-218D-5685-FAB0179DA66E}"/>
              </a:ext>
            </a:extLst>
          </p:cNvPr>
          <p:cNvSpPr>
            <a:spLocks noGrp="1"/>
          </p:cNvSpPr>
          <p:nvPr>
            <p:ph type="dgm" sz="quarter" idx="26"/>
          </p:nvPr>
        </p:nvSpPr>
        <p:spPr>
          <a:xfrm flipH="1">
            <a:off x="499573" y="1"/>
            <a:ext cx="27432" cy="347472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1C5B19B-D816-499A-12FF-26B760DEDA19}"/>
              </a:ext>
            </a:extLst>
          </p:cNvPr>
          <p:cNvSpPr>
            <a:spLocks noGrp="1"/>
          </p:cNvSpPr>
          <p:nvPr>
            <p:ph type="pic" idx="27" hasCustomPrompt="1"/>
          </p:nvPr>
        </p:nvSpPr>
        <p:spPr>
          <a:xfrm>
            <a:off x="7193123" y="3688501"/>
            <a:ext cx="4203146" cy="2485288"/>
          </a:xfrm>
          <a:prstGeom prst="rect">
            <a:avLst/>
          </a:prstGeom>
          <a:solidFill>
            <a:srgbClr val="999999"/>
          </a:solidFill>
        </p:spPr>
        <p:txBody>
          <a:bodyPr tIns="640080" anchor="t" anchorCtr="1">
            <a:normAutofit/>
          </a:bodyPr>
          <a:lstStyle>
            <a:lvl1pPr marL="0" indent="0" algn="ctr">
              <a:buNone/>
              <a:defRPr sz="2000" b="1" i="0">
                <a:solidFill>
                  <a:srgbClr val="FFFFFF"/>
                </a:solidFill>
                <a:latin typeface="Jost Black" pitchFamily="2" charset="77"/>
                <a:ea typeface="Jost Black" pitchFamily="2" charset="77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Photo here</a:t>
            </a:r>
          </a:p>
        </p:txBody>
      </p:sp>
    </p:spTree>
    <p:extLst>
      <p:ext uri="{BB962C8B-B14F-4D97-AF65-F5344CB8AC3E}">
        <p14:creationId xmlns:p14="http://schemas.microsoft.com/office/powerpoint/2010/main" val="315896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pos="55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D614C9E8-9E36-085C-4EAE-CD1E7B73AA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241289"/>
            <a:ext cx="12223746" cy="1154162"/>
          </a:xfrm>
          <a:prstGeom prst="rect">
            <a:avLst/>
          </a:prstGeom>
        </p:spPr>
      </p:pic>
      <p:sp>
        <p:nvSpPr>
          <p:cNvPr id="43" name="SmartArt Placeholder 42">
            <a:extLst>
              <a:ext uri="{FF2B5EF4-FFF2-40B4-BE49-F238E27FC236}">
                <a16:creationId xmlns:a16="http://schemas.microsoft.com/office/drawing/2014/main" id="{74D37810-8023-755B-9F41-B5127DA6B43A}"/>
              </a:ext>
            </a:extLst>
          </p:cNvPr>
          <p:cNvSpPr>
            <a:spLocks noGrp="1"/>
          </p:cNvSpPr>
          <p:nvPr>
            <p:ph type="dgm" sz="quarter" idx="24"/>
          </p:nvPr>
        </p:nvSpPr>
        <p:spPr>
          <a:xfrm>
            <a:off x="6696075" y="861218"/>
            <a:ext cx="5495925" cy="480695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41" name="SmartArt Placeholder 40">
            <a:extLst>
              <a:ext uri="{FF2B5EF4-FFF2-40B4-BE49-F238E27FC236}">
                <a16:creationId xmlns:a16="http://schemas.microsoft.com/office/drawing/2014/main" id="{5BD9F4D5-F75E-2936-DAA7-313DA0B1B659}"/>
              </a:ext>
            </a:extLst>
          </p:cNvPr>
          <p:cNvSpPr>
            <a:spLocks noGrp="1"/>
          </p:cNvSpPr>
          <p:nvPr>
            <p:ph type="dgm" sz="quarter" idx="23"/>
          </p:nvPr>
        </p:nvSpPr>
        <p:spPr>
          <a:xfrm>
            <a:off x="6926263" y="861218"/>
            <a:ext cx="5265737" cy="52664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1DC2F3-7DD0-D07C-6419-AB78381C30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49219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F0DF10F-DD54-C040-9CAA-B5A2D7D10F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B40C1CE-2980-FBC8-0093-CABFD51952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1" y="1562989"/>
            <a:ext cx="5306939" cy="115416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 baseline="0">
                <a:latin typeface="Figtree Black" pitchFamily="2" charset="0"/>
              </a:defRPr>
            </a:lvl1pPr>
          </a:lstStyle>
          <a:p>
            <a:r>
              <a:rPr lang="en-US" dirty="0"/>
              <a:t>HEADER TEXT: FIGTREE BLACK 40PT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E6565057-D02D-65C3-275C-D75CF2C2905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01588" y="3173782"/>
            <a:ext cx="4317027" cy="510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tx2"/>
                </a:solidFill>
                <a:latin typeface="Figtree Black" pitchFamily="2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SUBHEAD COPY: UPPERCASE FIGTREE BLACK, 20PT</a:t>
            </a:r>
          </a:p>
        </p:txBody>
      </p:sp>
      <p:sp>
        <p:nvSpPr>
          <p:cNvPr id="47" name="Text Placeholder 22">
            <a:extLst>
              <a:ext uri="{FF2B5EF4-FFF2-40B4-BE49-F238E27FC236}">
                <a16:creationId xmlns:a16="http://schemas.microsoft.com/office/drawing/2014/main" id="{2976F098-29E4-FDBE-1DD7-C5CF2BFE4B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076" y="3947203"/>
            <a:ext cx="4317027" cy="9770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 b="0" i="0" baseline="0">
                <a:solidFill>
                  <a:schemeClr val="tx1"/>
                </a:solidFill>
                <a:latin typeface="Figtree SemiBold" pitchFamily="2" charset="0"/>
                <a:ea typeface="Jost Medium" pitchFamily="2" charset="77"/>
              </a:defRPr>
            </a:lvl1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copy: Figtree Medium, 14pt. Placeholder text only. You can also use the callout style as needed for highlighting important text in the paragraph to make it stand out.</a:t>
            </a:r>
          </a:p>
        </p:txBody>
      </p:sp>
      <p:sp>
        <p:nvSpPr>
          <p:cNvPr id="52" name="SmartArt Placeholder 30">
            <a:extLst>
              <a:ext uri="{FF2B5EF4-FFF2-40B4-BE49-F238E27FC236}">
                <a16:creationId xmlns:a16="http://schemas.microsoft.com/office/drawing/2014/main" id="{79A316C0-1670-ECE9-DDF4-491DC1DBA000}"/>
              </a:ext>
            </a:extLst>
          </p:cNvPr>
          <p:cNvSpPr>
            <a:spLocks noGrp="1"/>
          </p:cNvSpPr>
          <p:nvPr>
            <p:ph type="dgm" sz="quarter" idx="26" hasCustomPrompt="1"/>
          </p:nvPr>
        </p:nvSpPr>
        <p:spPr>
          <a:xfrm>
            <a:off x="7276782" y="1676400"/>
            <a:ext cx="750380" cy="79887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lIns="228600" tIns="91440" rIns="182880" bIns="182880" anchor="t" anchorCtr="0"/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3" name="SmartArt Placeholder 30">
            <a:extLst>
              <a:ext uri="{FF2B5EF4-FFF2-40B4-BE49-F238E27FC236}">
                <a16:creationId xmlns:a16="http://schemas.microsoft.com/office/drawing/2014/main" id="{55A53B5A-D897-66C7-FBE0-083311B6ED1B}"/>
              </a:ext>
            </a:extLst>
          </p:cNvPr>
          <p:cNvSpPr>
            <a:spLocks noGrp="1"/>
          </p:cNvSpPr>
          <p:nvPr>
            <p:ph type="dgm" sz="quarter" idx="27" hasCustomPrompt="1"/>
          </p:nvPr>
        </p:nvSpPr>
        <p:spPr>
          <a:xfrm>
            <a:off x="7276782" y="3073210"/>
            <a:ext cx="750380" cy="79887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lIns="228600" tIns="91440" rIns="182880" bIns="182880" anchor="t" anchorCtr="0"/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4" name="SmartArt Placeholder 30">
            <a:extLst>
              <a:ext uri="{FF2B5EF4-FFF2-40B4-BE49-F238E27FC236}">
                <a16:creationId xmlns:a16="http://schemas.microsoft.com/office/drawing/2014/main" id="{E7B720DE-A3DD-EF67-A749-8B9142999F0D}"/>
              </a:ext>
            </a:extLst>
          </p:cNvPr>
          <p:cNvSpPr>
            <a:spLocks noGrp="1"/>
          </p:cNvSpPr>
          <p:nvPr>
            <p:ph type="dgm" sz="quarter" idx="28" hasCustomPrompt="1"/>
          </p:nvPr>
        </p:nvSpPr>
        <p:spPr>
          <a:xfrm>
            <a:off x="7276782" y="4489541"/>
            <a:ext cx="750380" cy="79887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lIns="228600" tIns="91440" rIns="182880" bIns="182880" anchor="t" anchorCtr="0"/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D0E6582-8B2D-2404-70A4-F17A231761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74719" y="1694106"/>
            <a:ext cx="3741426" cy="763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accent6"/>
                </a:solidFill>
                <a:latin typeface="Figtree Black" pitchFamily="2" charset="0"/>
              </a:defRPr>
            </a:lvl1pPr>
            <a:lvl2pPr marL="457189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 dirty="0"/>
              <a:t>PLACEHOLDER : USE FOR QUOTE, STATS, OR CALLOUT BOX. FIGTREE BLACK, 18PT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1E95CCD6-C901-66B5-B330-06FD8AA269E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74719" y="3089904"/>
            <a:ext cx="3741426" cy="763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accent6"/>
                </a:solidFill>
                <a:latin typeface="Figtree Black" pitchFamily="2" charset="0"/>
              </a:defRPr>
            </a:lvl1pPr>
            <a:lvl2pPr marL="457189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 dirty="0"/>
              <a:t>PLACEHOLDER : USE FOR QUOTE, STATS, OR CALLOUT BOX. FIGTREE BLACK, 18PT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2464327-F5F2-82AD-13E3-0D567E897A3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74719" y="4507247"/>
            <a:ext cx="3741426" cy="763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accent6"/>
                </a:solidFill>
                <a:latin typeface="Figtree Black" pitchFamily="2" charset="0"/>
              </a:defRPr>
            </a:lvl1pPr>
            <a:lvl2pPr marL="457189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 dirty="0"/>
              <a:t>PLACEHOLDER : USE FOR QUOTE, STATS, OR CALLOUT BOX. FIGTREE BLACK, 18PT</a:t>
            </a:r>
          </a:p>
        </p:txBody>
      </p:sp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C96A0B39-F7C6-7669-3B3E-1E8BC6799FF1}"/>
              </a:ext>
            </a:extLst>
          </p:cNvPr>
          <p:cNvSpPr>
            <a:spLocks noGrp="1"/>
          </p:cNvSpPr>
          <p:nvPr>
            <p:ph type="dgm" sz="quarter" idx="12"/>
          </p:nvPr>
        </p:nvSpPr>
        <p:spPr>
          <a:xfrm>
            <a:off x="522731" y="0"/>
            <a:ext cx="27432" cy="2635434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8A2E9E8C-32EE-37D9-8799-23D7DE03ED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75111" y="345553"/>
            <a:ext cx="4051483" cy="3146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>
                <a:latin typeface="Figtree SemiBold" pitchFamily="2" charset="0"/>
                <a:ea typeface="Jost Medium" pitchFamily="2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 sz="1400" b="1" i="0">
                <a:latin typeface="Jost Black" pitchFamily="2" charset="77"/>
                <a:ea typeface="Jost Black" pitchFamily="2" charset="77"/>
              </a:defRPr>
            </a:lvl3pPr>
          </a:lstStyle>
          <a:p>
            <a:pPr lvl="0"/>
            <a:r>
              <a:rPr lang="en-US" dirty="0"/>
              <a:t>Section 1: Title name</a:t>
            </a:r>
          </a:p>
        </p:txBody>
      </p:sp>
    </p:spTree>
    <p:extLst>
      <p:ext uri="{BB962C8B-B14F-4D97-AF65-F5344CB8AC3E}">
        <p14:creationId xmlns:p14="http://schemas.microsoft.com/office/powerpoint/2010/main" val="4034350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pos="55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;p3">
            <a:extLst>
              <a:ext uri="{FF2B5EF4-FFF2-40B4-BE49-F238E27FC236}">
                <a16:creationId xmlns:a16="http://schemas.microsoft.com/office/drawing/2014/main" id="{1DB9CB4B-B632-424C-5797-DBBD73840BD5}"/>
              </a:ext>
            </a:extLst>
          </p:cNvPr>
          <p:cNvSpPr/>
          <p:nvPr userDrawn="1"/>
        </p:nvSpPr>
        <p:spPr>
          <a:xfrm>
            <a:off x="0" y="0"/>
            <a:ext cx="11268687" cy="60124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212121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" name="Google Shape;31;p3">
            <a:extLst>
              <a:ext uri="{FF2B5EF4-FFF2-40B4-BE49-F238E27FC236}">
                <a16:creationId xmlns:a16="http://schemas.microsoft.com/office/drawing/2014/main" id="{829C1893-8FB4-301C-240A-B770B6ECBB13}"/>
              </a:ext>
            </a:extLst>
          </p:cNvPr>
          <p:cNvSpPr/>
          <p:nvPr userDrawn="1"/>
        </p:nvSpPr>
        <p:spPr>
          <a:xfrm>
            <a:off x="11256161" y="-1"/>
            <a:ext cx="235344" cy="57898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latin typeface="Century Gothic" panose="020B0502020202020204" pitchFamily="34" charset="0"/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7389EB5-5378-040C-5623-C1BB2E46D1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49219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F0DF10F-DD54-C040-9CAA-B5A2D7D10F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AF379-F5BD-7313-C101-5C5CFA48C9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6421" y="1080054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D31B87-2100-E54E-B902-E6EDD5940A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6421" y="3557425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 baseline="0">
                <a:solidFill>
                  <a:schemeClr val="accent6"/>
                </a:solidFill>
                <a:latin typeface="Figtree Black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Add support text as needed – placeholder text.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5287F3-FF7A-FE51-0C84-0B54358BDA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4715825"/>
            <a:ext cx="11268686" cy="1076895"/>
          </a:xfrm>
          <a:prstGeom prst="rect">
            <a:avLst/>
          </a:prstGeom>
        </p:spPr>
      </p:pic>
      <p:pic>
        <p:nvPicPr>
          <p:cNvPr id="4" name="Picture 3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D5E52E72-4E20-9ADD-61E7-4BBC23E530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7302" y="672820"/>
            <a:ext cx="2932135" cy="698780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EF35A55-5968-A712-0A01-3BFEAB9933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7078" y="2283429"/>
            <a:ext cx="9514390" cy="9016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6000" baseline="0">
                <a:solidFill>
                  <a:srgbClr val="FFFFFF"/>
                </a:solidFill>
                <a:latin typeface="Figtree Black" pitchFamily="2" charset="0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52417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984" userDrawn="1">
          <p15:clr>
            <a:srgbClr val="FBAE40"/>
          </p15:clr>
        </p15:guide>
        <p15:guide id="3" pos="45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06C1672-6CAF-706F-5E08-B1931407CB5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880264" y="275222"/>
            <a:ext cx="306885" cy="389509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BCFCCCE-6433-BC4F-318F-96EEBA64D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Jost Medium" pitchFamily="2" charset="77"/>
                <a:ea typeface="Jost Medium" pitchFamily="2" charset="77"/>
              </a:defRPr>
            </a:lvl1pPr>
          </a:lstStyle>
          <a:p>
            <a:fld id="{2092A82C-88A6-7147-A383-88C598A96C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70" r:id="rId3"/>
    <p:sldLayoutId id="2147483671" r:id="rId4"/>
    <p:sldLayoutId id="2147483657" r:id="rId5"/>
    <p:sldLayoutId id="2147483659" r:id="rId6"/>
    <p:sldLayoutId id="2147483661" r:id="rId7"/>
    <p:sldLayoutId id="2147483666" r:id="rId8"/>
    <p:sldLayoutId id="2147483665" r:id="rId9"/>
    <p:sldLayoutId id="2147483652" r:id="rId10"/>
    <p:sldLayoutId id="2147483664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Jost Black" pitchFamily="2" charset="77"/>
          <a:ea typeface="Jost Black" pitchFamily="2" charset="77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0" kern="1200">
          <a:solidFill>
            <a:schemeClr val="tx2"/>
          </a:solidFill>
          <a:latin typeface="Jost Black" pitchFamily="2" charset="77"/>
          <a:ea typeface="Jost Black" pitchFamily="2" charset="77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accent6"/>
          </a:solidFill>
          <a:latin typeface="Jost Black" pitchFamily="2" charset="77"/>
          <a:ea typeface="Jost Black" pitchFamily="2" charset="77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bg2"/>
          </a:solidFill>
          <a:latin typeface="Jost Black" pitchFamily="2" charset="77"/>
          <a:ea typeface="Jost Black" pitchFamily="2" charset="77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Jost Black" pitchFamily="2" charset="77"/>
          <a:ea typeface="Jost Black" pitchFamily="2" charset="77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Jost Medium" pitchFamily="2" charset="77"/>
          <a:ea typeface="Jost Medium" pitchFamily="2" charset="77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B92E804-70D2-8FF4-5A7A-D9A0FD6A7C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FDB21E-83DD-A833-CBAB-B0D2F2AB95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1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B190D-A408-7F31-9587-2E883DFC41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DDBC9-350A-9C03-1F99-D7C4DCF955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081F7059-7AF6-2E98-3C92-F17E100D4FDC}"/>
              </a:ext>
            </a:extLst>
          </p:cNvPr>
          <p:cNvSpPr>
            <a:spLocks noGrp="1"/>
          </p:cNvSpPr>
          <p:nvPr>
            <p:ph type="dg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83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EB512C-E38E-1365-0DCF-071F09E6DA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8AE12-124D-3508-C51D-99BF1E281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CEA46-87B4-34A7-1F99-6F37C9C6C9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05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Art Placeholder 1">
            <a:extLst>
              <a:ext uri="{FF2B5EF4-FFF2-40B4-BE49-F238E27FC236}">
                <a16:creationId xmlns:a16="http://schemas.microsoft.com/office/drawing/2014/main" id="{98E4ECEE-ECCF-B162-74A3-516E4BA19585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6B7A12-8829-619D-F6DA-326D9EDA48BD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6C6CA-7A34-5BA2-DD0F-39605E043B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D94F6A-A36F-3897-0C1C-0020ECE7E6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FBA78F-4002-FF79-A5BA-D23F69A885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9201E4C7-D16E-5F81-9476-850C6D486E05}"/>
              </a:ext>
            </a:extLst>
          </p:cNvPr>
          <p:cNvSpPr>
            <a:spLocks noGrp="1"/>
          </p:cNvSpPr>
          <p:nvPr>
            <p:ph type="dgm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56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Art Placeholder 1">
            <a:extLst>
              <a:ext uri="{FF2B5EF4-FFF2-40B4-BE49-F238E27FC236}">
                <a16:creationId xmlns:a16="http://schemas.microsoft.com/office/drawing/2014/main" id="{E5BE4E78-2A19-1005-4138-8CD7E8BAF1BD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7EE581-96EB-F0D3-3D52-19C72A3D3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BC89250-1142-32A5-D4AA-2E2CA19BD27E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9FC01-2892-9D11-CC2C-5C79E495F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23DFF4-9BD4-E3BD-2107-C35204CC48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EF5977-59EB-D357-E0F9-EC9D7F9CCEE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martArt Placeholder 7">
            <a:extLst>
              <a:ext uri="{FF2B5EF4-FFF2-40B4-BE49-F238E27FC236}">
                <a16:creationId xmlns:a16="http://schemas.microsoft.com/office/drawing/2014/main" id="{A25F82C9-B176-FA19-877D-A721E920BE62}"/>
              </a:ext>
            </a:extLst>
          </p:cNvPr>
          <p:cNvSpPr>
            <a:spLocks noGrp="1"/>
          </p:cNvSpPr>
          <p:nvPr>
            <p:ph type="dgm" sz="quarter" idx="2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14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Art Placeholder 1">
            <a:extLst>
              <a:ext uri="{FF2B5EF4-FFF2-40B4-BE49-F238E27FC236}">
                <a16:creationId xmlns:a16="http://schemas.microsoft.com/office/drawing/2014/main" id="{D19C73A4-B446-72F0-3BF0-D593246360D5}"/>
              </a:ext>
            </a:extLst>
          </p:cNvPr>
          <p:cNvSpPr>
            <a:spLocks noGrp="1"/>
          </p:cNvSpPr>
          <p:nvPr>
            <p:ph type="dgm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079B5871-4698-4EF5-53B2-8C9076C08044}"/>
              </a:ext>
            </a:extLst>
          </p:cNvPr>
          <p:cNvSpPr>
            <a:spLocks noGrp="1"/>
          </p:cNvSpPr>
          <p:nvPr>
            <p:ph type="dgm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B3C7EBBB-F3AD-BF86-3E6C-E06795CACC95}"/>
              </a:ext>
            </a:extLst>
          </p:cNvPr>
          <p:cNvSpPr>
            <a:spLocks noGrp="1"/>
          </p:cNvSpPr>
          <p:nvPr>
            <p:ph type="dgm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545E20F-DD83-9526-E439-24ACC2C4CE1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99FFFC-6E45-CEFF-A382-2C02602AB6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E7475E-600D-5C79-DFC6-8FFF0BE41AA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3789D9E-91BD-3877-41F8-BD344DB10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F679E7-ED0C-E623-3709-AEF122AC9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E744AD3-FEF6-AB0E-0338-17C0DCEF181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F1F7F5-AA8F-E19C-ACFA-F53D064225D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martArt Placeholder 11">
            <a:extLst>
              <a:ext uri="{FF2B5EF4-FFF2-40B4-BE49-F238E27FC236}">
                <a16:creationId xmlns:a16="http://schemas.microsoft.com/office/drawing/2014/main" id="{FFD064CE-BF42-9B67-AB2E-A59BA33FD71D}"/>
              </a:ext>
            </a:extLst>
          </p:cNvPr>
          <p:cNvSpPr>
            <a:spLocks noGrp="1"/>
          </p:cNvSpPr>
          <p:nvPr>
            <p:ph type="dgm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BA40A48-76BA-D055-7F16-3F805E469FF5}"/>
              </a:ext>
            </a:extLst>
          </p:cNvPr>
          <p:cNvSpPr>
            <a:spLocks noGrp="1"/>
          </p:cNvSpPr>
          <p:nvPr>
            <p:ph type="pic" idx="2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67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Art Placeholder 1">
            <a:extLst>
              <a:ext uri="{FF2B5EF4-FFF2-40B4-BE49-F238E27FC236}">
                <a16:creationId xmlns:a16="http://schemas.microsoft.com/office/drawing/2014/main" id="{3328D0C0-A7D8-A6FA-0573-978039C5F53D}"/>
              </a:ext>
            </a:extLst>
          </p:cNvPr>
          <p:cNvSpPr>
            <a:spLocks noGrp="1"/>
          </p:cNvSpPr>
          <p:nvPr>
            <p:ph type="dgm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9D4CE647-C3E4-790A-84E6-0094FBCA177E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F54F08-5EB1-A3EB-C67E-D54A2C063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5D2AA17-6F61-A8D2-2FE4-17C547D46DA6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524A7D-0C2F-7D86-9499-3007EA582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4A9613-3491-25EA-F9EF-6569438D76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martArt Placeholder 7">
            <a:extLst>
              <a:ext uri="{FF2B5EF4-FFF2-40B4-BE49-F238E27FC236}">
                <a16:creationId xmlns:a16="http://schemas.microsoft.com/office/drawing/2014/main" id="{D5EFFBDB-E1B6-A20F-F605-4603E6CB4885}"/>
              </a:ext>
            </a:extLst>
          </p:cNvPr>
          <p:cNvSpPr>
            <a:spLocks noGrp="1"/>
          </p:cNvSpPr>
          <p:nvPr>
            <p:ph type="dgm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95628BB-BD19-063C-409C-F357BFE9359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F1F453-F42B-E61D-3FA5-D3B909DC4F5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martArt Placeholder 10">
            <a:extLst>
              <a:ext uri="{FF2B5EF4-FFF2-40B4-BE49-F238E27FC236}">
                <a16:creationId xmlns:a16="http://schemas.microsoft.com/office/drawing/2014/main" id="{22A51707-5EAD-35E5-CDDD-83A503D561CD}"/>
              </a:ext>
            </a:extLst>
          </p:cNvPr>
          <p:cNvSpPr>
            <a:spLocks noGrp="1"/>
          </p:cNvSpPr>
          <p:nvPr>
            <p:ph type="dgm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EA9EE6-B042-FC73-B1AF-0E9AA17C44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07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Art Placeholder 1">
            <a:extLst>
              <a:ext uri="{FF2B5EF4-FFF2-40B4-BE49-F238E27FC236}">
                <a16:creationId xmlns:a16="http://schemas.microsoft.com/office/drawing/2014/main" id="{6F7C5843-B8F5-D955-2F35-FD2F5A28F1EA}"/>
              </a:ext>
            </a:extLst>
          </p:cNvPr>
          <p:cNvSpPr>
            <a:spLocks noGrp="1"/>
          </p:cNvSpPr>
          <p:nvPr>
            <p:ph type="dgm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04B4C7D7-E040-F747-052C-3812DB839FCB}"/>
              </a:ext>
            </a:extLst>
          </p:cNvPr>
          <p:cNvSpPr>
            <a:spLocks noGrp="1"/>
          </p:cNvSpPr>
          <p:nvPr>
            <p:ph type="dgm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64A320-7488-556B-F63E-E15B27534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D4B837-1074-65A2-222E-DEF40D40D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E181B8-E0E8-6CF4-0C21-0CA96C3252D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8F105E2D-71AF-2DD3-6208-64D7A82296E8}"/>
              </a:ext>
            </a:extLst>
          </p:cNvPr>
          <p:cNvSpPr>
            <a:spLocks noGrp="1"/>
          </p:cNvSpPr>
          <p:nvPr>
            <p:ph type="dgm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martArt Placeholder 7">
            <a:extLst>
              <a:ext uri="{FF2B5EF4-FFF2-40B4-BE49-F238E27FC236}">
                <a16:creationId xmlns:a16="http://schemas.microsoft.com/office/drawing/2014/main" id="{34BE75BD-4BA7-5867-382F-9C92B8C22296}"/>
              </a:ext>
            </a:extLst>
          </p:cNvPr>
          <p:cNvSpPr>
            <a:spLocks noGrp="1"/>
          </p:cNvSpPr>
          <p:nvPr>
            <p:ph type="dgm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martArt Placeholder 8">
            <a:extLst>
              <a:ext uri="{FF2B5EF4-FFF2-40B4-BE49-F238E27FC236}">
                <a16:creationId xmlns:a16="http://schemas.microsoft.com/office/drawing/2014/main" id="{9F8D45BE-6B77-E152-3CBD-1B1C5BCF8090}"/>
              </a:ext>
            </a:extLst>
          </p:cNvPr>
          <p:cNvSpPr>
            <a:spLocks noGrp="1"/>
          </p:cNvSpPr>
          <p:nvPr>
            <p:ph type="dgm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99A7554-6426-BEEC-6D60-42482038744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EBCF71D-F867-C3C8-1DEA-4DDEBB059AE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3874394-87B6-E96C-4BE0-65035E118FF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martArt Placeholder 12">
            <a:extLst>
              <a:ext uri="{FF2B5EF4-FFF2-40B4-BE49-F238E27FC236}">
                <a16:creationId xmlns:a16="http://schemas.microsoft.com/office/drawing/2014/main" id="{C535E46C-E79B-B3A2-66A0-20B86E0B4560}"/>
              </a:ext>
            </a:extLst>
          </p:cNvPr>
          <p:cNvSpPr>
            <a:spLocks noGrp="1"/>
          </p:cNvSpPr>
          <p:nvPr>
            <p:ph type="dg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83EBBC7-F48B-833A-8FEC-2DD7CF4A7F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05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16023-FF5B-0776-3A64-5D48DA991B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9629C2-671B-C861-8256-94B4C74C8C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6C390C-8C0C-9E01-03B4-92E36D3921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48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3C5F"/>
      </a:dk1>
      <a:lt1>
        <a:srgbClr val="7ED3EF"/>
      </a:lt1>
      <a:dk2>
        <a:srgbClr val="007FB3"/>
      </a:dk2>
      <a:lt2>
        <a:srgbClr val="BE3A34"/>
      </a:lt2>
      <a:accent1>
        <a:srgbClr val="00243B"/>
      </a:accent1>
      <a:accent2>
        <a:srgbClr val="003F61"/>
      </a:accent2>
      <a:accent3>
        <a:srgbClr val="236192"/>
      </a:accent3>
      <a:accent4>
        <a:srgbClr val="00A9E0"/>
      </a:accent4>
      <a:accent5>
        <a:srgbClr val="7ED3EF"/>
      </a:accent5>
      <a:accent6>
        <a:srgbClr val="FDC55E"/>
      </a:accent6>
      <a:hlink>
        <a:srgbClr val="236192"/>
      </a:hlink>
      <a:folHlink>
        <a:srgbClr val="F2632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b="0" i="0" dirty="0" smtClean="0">
            <a:latin typeface="Jost Medium" pitchFamily="2" charset="77"/>
            <a:ea typeface="Jost Medium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sign_PowerPoint" id="{66218FF3-CD48-C143-909C-F6512D38C630}" vid="{F456329A-2706-CA4C-B312-A57985A38493}"/>
    </a:ext>
  </a:extLst>
</a:theme>
</file>

<file path=docMetadata/LabelInfo.xml><?xml version="1.0" encoding="utf-8"?>
<clbl:labelList xmlns:clbl="http://schemas.microsoft.com/office/2020/mipLabelMetadata">
  <clbl:label id="{69e30842-19bf-4a76-9065-673eb760100b}" enabled="1" method="Standard" siteId="{c8f302ba-b2fe-4389-b720-e285f4fe1b2a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Jost Black</vt:lpstr>
      <vt:lpstr>Century Gothic</vt:lpstr>
      <vt:lpstr>Jost Medium</vt:lpstr>
      <vt:lpstr>Figtree SemiBold</vt:lpstr>
      <vt:lpstr>Wingdings</vt:lpstr>
      <vt:lpstr>Arial</vt:lpstr>
      <vt:lpstr>Figtree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Trahan, Jason</dc:creator>
  <cp:lastModifiedBy>Trahan, Jason</cp:lastModifiedBy>
  <cp:revision>1</cp:revision>
  <dcterms:created xsi:type="dcterms:W3CDTF">2025-01-08T16:25:55Z</dcterms:created>
  <dcterms:modified xsi:type="dcterms:W3CDTF">2025-01-08T16:26:16Z</dcterms:modified>
</cp:coreProperties>
</file>