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Adobe Garamond Pro" panose="02020502060506020403" pitchFamily="18" charset="77"/>
      <p:regular r:id="rId12"/>
      <p:bold r:id="rId13"/>
      <p:italic r:id="rId14"/>
    </p:embeddedFont>
    <p:embeddedFont>
      <p:font typeface="Adobe Garamond Pro Bold" panose="02020502060506020403" pitchFamily="18" charset="77"/>
      <p:bold r:id="rId15"/>
    </p:embeddedFont>
    <p:embeddedFont>
      <p:font typeface="Century Gothic" panose="020B0502020202020204" pitchFamily="34" charset="0"/>
      <p:regular r:id="rId16"/>
      <p:bold r:id="rId17"/>
      <p:italic r:id="rId18"/>
      <p:boldItalic r:id="rId19"/>
    </p:embeddedFont>
    <p:embeddedFont>
      <p:font typeface="Jost Black" pitchFamily="2" charset="77"/>
      <p:bold r:id="rId20"/>
      <p:italic r:id="rId21"/>
      <p:boldItalic r:id="rId22"/>
    </p:embeddedFont>
    <p:embeddedFont>
      <p:font typeface="Jost Medium" pitchFamily="2" charset="77"/>
      <p:regular r:id="rId23"/>
      <p:italic r:id="rId24"/>
    </p:embeddedFont>
    <p:embeddedFont>
      <p:font typeface="Trebuchet MS" panose="020B0703020202090204" pitchFamily="34" charset="0"/>
      <p:regular r:id="rId25"/>
      <p:bold r:id="rId26"/>
      <p: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599B2-04AC-3F4E-BF05-ECCC510BD077}" v="402" dt="2023-08-11T17:22:44.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01"/>
    <p:restoredTop sz="96327"/>
  </p:normalViewPr>
  <p:slideViewPr>
    <p:cSldViewPr snapToGrid="0" showGuides="1">
      <p:cViewPr varScale="1">
        <p:scale>
          <a:sx n="119" d="100"/>
          <a:sy n="119" d="100"/>
        </p:scale>
        <p:origin x="1352"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F7389EB5-5378-040C-5623-C1BB2E46D10B}"/>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pic>
        <p:nvPicPr>
          <p:cNvPr id="28" name="Google Shape;13;p2">
            <a:extLst>
              <a:ext uri="{FF2B5EF4-FFF2-40B4-BE49-F238E27FC236}">
                <a16:creationId xmlns:a16="http://schemas.microsoft.com/office/drawing/2014/main" id="{3D5C0F82-7A31-B9D1-A6C9-7FF4467729D0}"/>
              </a:ext>
            </a:extLst>
          </p:cNvPr>
          <p:cNvPicPr preferRelativeResize="0"/>
          <p:nvPr userDrawn="1"/>
        </p:nvPicPr>
        <p:blipFill rotWithShape="1">
          <a:blip r:embed="rId2">
            <a:alphaModFix/>
          </a:blip>
          <a:srcRect t="39230" r="89" b="18726"/>
          <a:stretch/>
        </p:blipFill>
        <p:spPr>
          <a:xfrm>
            <a:off x="-24" y="3438233"/>
            <a:ext cx="12199253" cy="3419767"/>
          </a:xfrm>
          <a:prstGeom prst="rect">
            <a:avLst/>
          </a:prstGeom>
          <a:noFill/>
          <a:ln>
            <a:noFill/>
          </a:ln>
        </p:spPr>
      </p:pic>
      <p:sp>
        <p:nvSpPr>
          <p:cNvPr id="29" name="Rectangle 28">
            <a:extLst>
              <a:ext uri="{FF2B5EF4-FFF2-40B4-BE49-F238E27FC236}">
                <a16:creationId xmlns:a16="http://schemas.microsoft.com/office/drawing/2014/main" id="{FDC4BBDD-3C1A-6D22-C0D0-6B876C235340}"/>
              </a:ext>
            </a:extLst>
          </p:cNvPr>
          <p:cNvSpPr/>
          <p:nvPr userDrawn="1"/>
        </p:nvSpPr>
        <p:spPr>
          <a:xfrm>
            <a:off x="-3615" y="15674"/>
            <a:ext cx="12199229" cy="454733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Jost Medium" pitchFamily="2" charset="77"/>
            </a:endParaRPr>
          </a:p>
        </p:txBody>
      </p:sp>
      <p:sp>
        <p:nvSpPr>
          <p:cNvPr id="2" name="Title 1">
            <a:extLst>
              <a:ext uri="{FF2B5EF4-FFF2-40B4-BE49-F238E27FC236}">
                <a16:creationId xmlns:a16="http://schemas.microsoft.com/office/drawing/2014/main" id="{8DAAF379-F5BD-7313-C101-5C5CFA48C929}"/>
              </a:ext>
            </a:extLst>
          </p:cNvPr>
          <p:cNvSpPr>
            <a:spLocks noGrp="1"/>
          </p:cNvSpPr>
          <p:nvPr>
            <p:ph type="ctrTitle" hasCustomPrompt="1"/>
          </p:nvPr>
        </p:nvSpPr>
        <p:spPr>
          <a:xfrm>
            <a:off x="1461368" y="1453018"/>
            <a:ext cx="9511419" cy="2014635"/>
          </a:xfrm>
          <a:prstGeom prst="rect">
            <a:avLst/>
          </a:prstGeom>
        </p:spPr>
        <p:txBody>
          <a:bodyPr anchor="b"/>
          <a:lstStyle>
            <a:lvl1pPr algn="l">
              <a:defRPr sz="5200" b="1" i="0">
                <a:solidFill>
                  <a:schemeClr val="tx1"/>
                </a:solidFill>
                <a:latin typeface="Adobe Garamond Pro Bold" panose="02020502060506020403" pitchFamily="18" charset="77"/>
              </a:defRPr>
            </a:lvl1pPr>
          </a:lstStyle>
          <a:p>
            <a:r>
              <a:rPr lang="en-US" dirty="0"/>
              <a:t>Header – Slide Title:</a:t>
            </a:r>
            <a:br>
              <a:rPr lang="en-US" dirty="0"/>
            </a:br>
            <a:r>
              <a:rPr lang="en-US" dirty="0" err="1"/>
              <a:t>Semibold</a:t>
            </a:r>
            <a:r>
              <a:rPr lang="en-US" dirty="0"/>
              <a:t> Garamond, 52pt</a:t>
            </a:r>
          </a:p>
        </p:txBody>
      </p:sp>
      <p:sp>
        <p:nvSpPr>
          <p:cNvPr id="3" name="Subtitle 2">
            <a:extLst>
              <a:ext uri="{FF2B5EF4-FFF2-40B4-BE49-F238E27FC236}">
                <a16:creationId xmlns:a16="http://schemas.microsoft.com/office/drawing/2014/main" id="{A7D31B87-2100-E54E-B902-E6EDD5940A5B}"/>
              </a:ext>
            </a:extLst>
          </p:cNvPr>
          <p:cNvSpPr>
            <a:spLocks noGrp="1"/>
          </p:cNvSpPr>
          <p:nvPr>
            <p:ph type="subTitle" idx="1" hasCustomPrompt="1"/>
          </p:nvPr>
        </p:nvSpPr>
        <p:spPr>
          <a:xfrm>
            <a:off x="1498947" y="3608225"/>
            <a:ext cx="9824582" cy="688898"/>
          </a:xfrm>
          <a:prstGeom prst="rect">
            <a:avLst/>
          </a:prstGeom>
        </p:spPr>
        <p:txBody>
          <a:bodyPr>
            <a:normAutofit/>
          </a:bodyPr>
          <a:lstStyle>
            <a:lvl1pPr marL="0" indent="0" algn="l">
              <a:buNone/>
              <a:defRPr sz="2400" b="1" i="0">
                <a:solidFill>
                  <a:schemeClr val="tx2"/>
                </a:solidFill>
                <a:latin typeface="Adobe Garamond Pro Bold" panose="02020502060506020403" pitchFamily="18"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 Speaker / Location / Date – Garamond </a:t>
            </a:r>
            <a:r>
              <a:rPr lang="en-US" dirty="0" err="1"/>
              <a:t>Semibold</a:t>
            </a:r>
            <a:r>
              <a:rPr lang="en-US" dirty="0"/>
              <a:t>, 24pt.</a:t>
            </a:r>
          </a:p>
        </p:txBody>
      </p:sp>
      <p:pic>
        <p:nvPicPr>
          <p:cNvPr id="31" name="Picture 30">
            <a:extLst>
              <a:ext uri="{FF2B5EF4-FFF2-40B4-BE49-F238E27FC236}">
                <a16:creationId xmlns:a16="http://schemas.microsoft.com/office/drawing/2014/main" id="{443F4521-3391-81A6-FD23-8064765ACA9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74525" y="548747"/>
            <a:ext cx="2932135" cy="679117"/>
          </a:xfrm>
          <a:prstGeom prst="rect">
            <a:avLst/>
          </a:prstGeom>
        </p:spPr>
      </p:pic>
      <p:sp>
        <p:nvSpPr>
          <p:cNvPr id="6" name="SmartArt Placeholder 5">
            <a:extLst>
              <a:ext uri="{FF2B5EF4-FFF2-40B4-BE49-F238E27FC236}">
                <a16:creationId xmlns:a16="http://schemas.microsoft.com/office/drawing/2014/main" id="{F7CDB742-723C-9677-12F3-1C63FF697FBD}"/>
              </a:ext>
            </a:extLst>
          </p:cNvPr>
          <p:cNvSpPr>
            <a:spLocks noGrp="1"/>
          </p:cNvSpPr>
          <p:nvPr>
            <p:ph type="dgm" sz="quarter" idx="12"/>
          </p:nvPr>
        </p:nvSpPr>
        <p:spPr>
          <a:xfrm>
            <a:off x="472143" y="15674"/>
            <a:ext cx="27432" cy="3886200"/>
          </a:xfrm>
          <a:prstGeom prst="rect">
            <a:avLst/>
          </a:prstGeom>
          <a:solidFill>
            <a:schemeClr val="accent6"/>
          </a:solidFill>
        </p:spPr>
        <p:txBody>
          <a:bodyPr/>
          <a:lstStyle>
            <a:lvl1pPr>
              <a:defRPr sz="100">
                <a:solidFill>
                  <a:srgbClr val="FFFFFF"/>
                </a:solidFill>
              </a:defRPr>
            </a:lvl1pPr>
          </a:lstStyle>
          <a:p>
            <a:endParaRPr lang="en-US" dirty="0"/>
          </a:p>
        </p:txBody>
      </p:sp>
    </p:spTree>
    <p:extLst>
      <p:ext uri="{BB962C8B-B14F-4D97-AF65-F5344CB8AC3E}">
        <p14:creationId xmlns:p14="http://schemas.microsoft.com/office/powerpoint/2010/main" val="4757129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984" userDrawn="1">
          <p15:clr>
            <a:srgbClr val="FBAE40"/>
          </p15:clr>
        </p15:guide>
        <p15:guide id="3"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Google Shape;26;p3">
            <a:extLst>
              <a:ext uri="{FF2B5EF4-FFF2-40B4-BE49-F238E27FC236}">
                <a16:creationId xmlns:a16="http://schemas.microsoft.com/office/drawing/2014/main" id="{1DB9CB4B-B632-424C-5797-DBBD73840BD5}"/>
              </a:ext>
            </a:extLst>
          </p:cNvPr>
          <p:cNvSpPr/>
          <p:nvPr userDrawn="1"/>
        </p:nvSpPr>
        <p:spPr>
          <a:xfrm>
            <a:off x="0" y="0"/>
            <a:ext cx="11268687" cy="6012493"/>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212121"/>
              </a:solidFill>
              <a:latin typeface="Century Gothic" panose="020B0502020202020204" pitchFamily="34" charset="0"/>
              <a:ea typeface="Arial"/>
              <a:cs typeface="Arial"/>
              <a:sym typeface="Arial"/>
            </a:endParaRPr>
          </a:p>
        </p:txBody>
      </p:sp>
      <p:sp>
        <p:nvSpPr>
          <p:cNvPr id="6" name="Google Shape;31;p3">
            <a:extLst>
              <a:ext uri="{FF2B5EF4-FFF2-40B4-BE49-F238E27FC236}">
                <a16:creationId xmlns:a16="http://schemas.microsoft.com/office/drawing/2014/main" id="{829C1893-8FB4-301C-240A-B770B6ECBB13}"/>
              </a:ext>
            </a:extLst>
          </p:cNvPr>
          <p:cNvSpPr/>
          <p:nvPr userDrawn="1"/>
        </p:nvSpPr>
        <p:spPr>
          <a:xfrm>
            <a:off x="11256161" y="-1"/>
            <a:ext cx="235344" cy="578984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entury Gothic" panose="020B0502020202020204" pitchFamily="34" charset="0"/>
            </a:endParaRPr>
          </a:p>
        </p:txBody>
      </p:sp>
      <p:sp>
        <p:nvSpPr>
          <p:cNvPr id="22" name="Slide Number Placeholder 21">
            <a:extLst>
              <a:ext uri="{FF2B5EF4-FFF2-40B4-BE49-F238E27FC236}">
                <a16:creationId xmlns:a16="http://schemas.microsoft.com/office/drawing/2014/main" id="{F7389EB5-5378-040C-5623-C1BB2E46D10B}"/>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2" name="Title 1">
            <a:extLst>
              <a:ext uri="{FF2B5EF4-FFF2-40B4-BE49-F238E27FC236}">
                <a16:creationId xmlns:a16="http://schemas.microsoft.com/office/drawing/2014/main" id="{8DAAF379-F5BD-7313-C101-5C5CFA48C929}"/>
              </a:ext>
            </a:extLst>
          </p:cNvPr>
          <p:cNvSpPr>
            <a:spLocks noGrp="1"/>
          </p:cNvSpPr>
          <p:nvPr>
            <p:ph type="ctrTitle" hasCustomPrompt="1"/>
          </p:nvPr>
        </p:nvSpPr>
        <p:spPr>
          <a:xfrm>
            <a:off x="1486421" y="1080054"/>
            <a:ext cx="9144000" cy="2387600"/>
          </a:xfrm>
          <a:prstGeom prst="rect">
            <a:avLst/>
          </a:prstGeom>
        </p:spPr>
        <p:txBody>
          <a:bodyPr anchor="b"/>
          <a:lstStyle>
            <a:lvl1pPr algn="l">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D31B87-2100-E54E-B902-E6EDD5940A5B}"/>
              </a:ext>
            </a:extLst>
          </p:cNvPr>
          <p:cNvSpPr>
            <a:spLocks noGrp="1"/>
          </p:cNvSpPr>
          <p:nvPr>
            <p:ph type="subTitle" idx="1" hasCustomPrompt="1"/>
          </p:nvPr>
        </p:nvSpPr>
        <p:spPr>
          <a:xfrm>
            <a:off x="1486421" y="3557425"/>
            <a:ext cx="9144000" cy="1655762"/>
          </a:xfrm>
          <a:prstGeom prst="rect">
            <a:avLst/>
          </a:prstGeom>
        </p:spPr>
        <p:txBody>
          <a:bodyPr>
            <a:normAutofit/>
          </a:bodyPr>
          <a:lstStyle>
            <a:lvl1pPr marL="0" indent="0" algn="l">
              <a:buNone/>
              <a:defRPr sz="2600">
                <a:solidFill>
                  <a:schemeClr val="accent6"/>
                </a:solidFill>
                <a:latin typeface="Adobe Garamond Pro" panose="02020502060506020403" pitchFamily="18"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support text as needed – placeholder text.</a:t>
            </a:r>
          </a:p>
        </p:txBody>
      </p:sp>
      <p:pic>
        <p:nvPicPr>
          <p:cNvPr id="7" name="Picture 6">
            <a:extLst>
              <a:ext uri="{FF2B5EF4-FFF2-40B4-BE49-F238E27FC236}">
                <a16:creationId xmlns:a16="http://schemas.microsoft.com/office/drawing/2014/main" id="{1E5287F3-FF7A-FE51-0C84-0B54358BDA7A}"/>
              </a:ext>
            </a:extLst>
          </p:cNvPr>
          <p:cNvPicPr>
            <a:picLocks noChangeAspect="1"/>
          </p:cNvPicPr>
          <p:nvPr userDrawn="1"/>
        </p:nvPicPr>
        <p:blipFill>
          <a:blip r:embed="rId2"/>
          <a:srcRect/>
          <a:stretch/>
        </p:blipFill>
        <p:spPr>
          <a:xfrm>
            <a:off x="0" y="4715825"/>
            <a:ext cx="11268685" cy="1076895"/>
          </a:xfrm>
          <a:prstGeom prst="rect">
            <a:avLst/>
          </a:prstGeom>
        </p:spPr>
      </p:pic>
      <p:pic>
        <p:nvPicPr>
          <p:cNvPr id="4" name="Picture 3">
            <a:extLst>
              <a:ext uri="{FF2B5EF4-FFF2-40B4-BE49-F238E27FC236}">
                <a16:creationId xmlns:a16="http://schemas.microsoft.com/office/drawing/2014/main" id="{D5E52E72-4E20-9ADD-61E7-4BBC23E530A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57302" y="672820"/>
            <a:ext cx="2932135" cy="698779"/>
          </a:xfrm>
          <a:prstGeom prst="rect">
            <a:avLst/>
          </a:prstGeom>
        </p:spPr>
      </p:pic>
      <p:sp>
        <p:nvSpPr>
          <p:cNvPr id="15" name="Text Placeholder 13">
            <a:extLst>
              <a:ext uri="{FF2B5EF4-FFF2-40B4-BE49-F238E27FC236}">
                <a16:creationId xmlns:a16="http://schemas.microsoft.com/office/drawing/2014/main" id="{9EF35A55-5968-A712-0A01-3BFEAB993394}"/>
              </a:ext>
            </a:extLst>
          </p:cNvPr>
          <p:cNvSpPr>
            <a:spLocks noGrp="1"/>
          </p:cNvSpPr>
          <p:nvPr>
            <p:ph type="body" sz="quarter" idx="14" hasCustomPrompt="1"/>
          </p:nvPr>
        </p:nvSpPr>
        <p:spPr>
          <a:xfrm>
            <a:off x="1507078" y="2283429"/>
            <a:ext cx="9514390" cy="901666"/>
          </a:xfrm>
          <a:prstGeom prst="rect">
            <a:avLst/>
          </a:prstGeom>
        </p:spPr>
        <p:txBody>
          <a:bodyPr/>
          <a:lstStyle>
            <a:lvl1pPr marL="0" indent="0">
              <a:spcBef>
                <a:spcPts val="0"/>
              </a:spcBef>
              <a:buFontTx/>
              <a:buNone/>
              <a:defRPr sz="6500">
                <a:solidFill>
                  <a:srgbClr val="FFFFFF"/>
                </a:solidFill>
                <a:latin typeface="Adobe Garamond Pro" panose="02020502060506020403" pitchFamily="18"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Thank you</a:t>
            </a:r>
          </a:p>
        </p:txBody>
      </p:sp>
    </p:spTree>
    <p:extLst>
      <p:ext uri="{BB962C8B-B14F-4D97-AF65-F5344CB8AC3E}">
        <p14:creationId xmlns:p14="http://schemas.microsoft.com/office/powerpoint/2010/main" val="16524177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984" userDrawn="1">
          <p15:clr>
            <a:srgbClr val="FBAE40"/>
          </p15:clr>
        </p15:guide>
        <p15:guide id="3" pos="45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8B89-4954-BA96-273A-1E5C34F90BA6}"/>
              </a:ext>
            </a:extLst>
          </p:cNvPr>
          <p:cNvSpPr>
            <a:spLocks noGrp="1"/>
          </p:cNvSpPr>
          <p:nvPr>
            <p:ph type="title" hasCustomPrompt="1"/>
          </p:nvPr>
        </p:nvSpPr>
        <p:spPr>
          <a:xfrm>
            <a:off x="788096" y="1199851"/>
            <a:ext cx="10515600" cy="673183"/>
          </a:xfrm>
          <a:prstGeom prst="rect">
            <a:avLst/>
          </a:prstGeom>
        </p:spPr>
        <p:txBody>
          <a:bodyPr/>
          <a:lstStyle>
            <a:lvl1pPr>
              <a:defRPr sz="3500" b="0" i="0">
                <a:latin typeface="Adobe Garamond Pro Bold" panose="02020502060506020403" pitchFamily="18" charset="77"/>
              </a:defRPr>
            </a:lvl1pPr>
          </a:lstStyle>
          <a:p>
            <a:r>
              <a:rPr lang="en-US" dirty="0"/>
              <a:t>Style Guide: Fonts and Colors</a:t>
            </a:r>
          </a:p>
        </p:txBody>
      </p:sp>
      <p:sp>
        <p:nvSpPr>
          <p:cNvPr id="9" name="Slide Number Placeholder 8">
            <a:extLst>
              <a:ext uri="{FF2B5EF4-FFF2-40B4-BE49-F238E27FC236}">
                <a16:creationId xmlns:a16="http://schemas.microsoft.com/office/drawing/2014/main" id="{C48B3FBB-99A1-508E-9F51-45404233E583}"/>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t>‹#›</a:t>
            </a:fld>
            <a:endParaRPr lang="en-US"/>
          </a:p>
        </p:txBody>
      </p:sp>
      <p:pic>
        <p:nvPicPr>
          <p:cNvPr id="10" name="Picture 9">
            <a:extLst>
              <a:ext uri="{FF2B5EF4-FFF2-40B4-BE49-F238E27FC236}">
                <a16:creationId xmlns:a16="http://schemas.microsoft.com/office/drawing/2014/main" id="{0E89E546-FD04-979A-B553-7ACAB613F2F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74734" y="255363"/>
            <a:ext cx="2056356" cy="476276"/>
          </a:xfrm>
          <a:prstGeom prst="rect">
            <a:avLst/>
          </a:prstGeom>
          <a:solidFill>
            <a:srgbClr val="FFFFFF"/>
          </a:solidFill>
        </p:spPr>
      </p:pic>
      <p:sp>
        <p:nvSpPr>
          <p:cNvPr id="7" name="TextBox 6">
            <a:extLst>
              <a:ext uri="{FF2B5EF4-FFF2-40B4-BE49-F238E27FC236}">
                <a16:creationId xmlns:a16="http://schemas.microsoft.com/office/drawing/2014/main" id="{989E8FDD-659A-8D59-FAD4-F79EA70D855D}"/>
              </a:ext>
            </a:extLst>
          </p:cNvPr>
          <p:cNvSpPr txBox="1"/>
          <p:nvPr userDrawn="1"/>
        </p:nvSpPr>
        <p:spPr>
          <a:xfrm>
            <a:off x="801144" y="2059022"/>
            <a:ext cx="4559998" cy="1723549"/>
          </a:xfrm>
          <a:prstGeom prst="rect">
            <a:avLst/>
          </a:prstGeom>
          <a:noFill/>
        </p:spPr>
        <p:txBody>
          <a:bodyPr wrap="square" rtlCol="0">
            <a:spAutoFit/>
          </a:bodyPr>
          <a:lstStyle/>
          <a:p>
            <a:pPr algn="l"/>
            <a:r>
              <a:rPr lang="en-US" sz="1600" b="1" i="0" dirty="0">
                <a:latin typeface="Adobe Garamond Pro Bold" panose="02020502060506020403" pitchFamily="18" charset="77"/>
                <a:ea typeface="Jost Black" pitchFamily="2" charset="77"/>
              </a:rPr>
              <a:t>Font family: Adobe Garamond Pro</a:t>
            </a:r>
          </a:p>
          <a:p>
            <a:pPr algn="l">
              <a:spcBef>
                <a:spcPts val="300"/>
              </a:spcBef>
            </a:pPr>
            <a:r>
              <a:rPr lang="en-US" sz="1600" b="0" i="0" dirty="0">
                <a:latin typeface="Adobe Garamond Pro" panose="02020502060506020403" pitchFamily="18" charset="77"/>
                <a:ea typeface="Jost Medium" pitchFamily="2" charset="77"/>
              </a:rPr>
              <a:t>Headers – Adobe Garamond Pro bold / </a:t>
            </a:r>
            <a:r>
              <a:rPr lang="en-US" sz="1600" b="0" i="0" dirty="0" err="1">
                <a:latin typeface="Adobe Garamond Pro" panose="02020502060506020403" pitchFamily="18" charset="77"/>
                <a:ea typeface="Jost Medium" pitchFamily="2" charset="77"/>
              </a:rPr>
              <a:t>semibold</a:t>
            </a: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en-US" sz="1600" b="0" i="0" dirty="0">
                <a:latin typeface="Adobe Garamond Pro" panose="02020502060506020403" pitchFamily="18" charset="77"/>
                <a:ea typeface="Jost Medium" pitchFamily="2" charset="77"/>
              </a:rPr>
              <a:t>Subheads – Adobe Garamond Pro bold </a:t>
            </a:r>
            <a:r>
              <a:rPr lang="en-US" sz="1600" b="0" i="0" dirty="0" err="1">
                <a:latin typeface="Adobe Garamond Pro" panose="02020502060506020403" pitchFamily="18" charset="77"/>
                <a:ea typeface="Jost Medium" pitchFamily="2" charset="77"/>
              </a:rPr>
              <a:t>semibold</a:t>
            </a:r>
            <a:endParaRPr lang="en-US" sz="1600" b="0" i="0" dirty="0">
              <a:latin typeface="Adobe Garamond Pro" panose="02020502060506020403" pitchFamily="18" charset="77"/>
              <a:ea typeface="Jost Medium" pitchFamily="2" charset="77"/>
            </a:endParaRPr>
          </a:p>
          <a:p>
            <a:pPr algn="l">
              <a:spcBef>
                <a:spcPts val="300"/>
              </a:spcBef>
            </a:pPr>
            <a:r>
              <a:rPr lang="en-US" sz="1600" b="0" i="0" dirty="0">
                <a:latin typeface="Adobe Garamond Pro" panose="02020502060506020403" pitchFamily="18" charset="77"/>
                <a:ea typeface="Jost Medium" pitchFamily="2" charset="77"/>
              </a:rPr>
              <a:t>Intro text – Adobe Garamond Pro bold </a:t>
            </a:r>
            <a:r>
              <a:rPr lang="en-US" sz="1600" b="0" i="0" dirty="0" err="1">
                <a:latin typeface="Adobe Garamond Pro" panose="02020502060506020403" pitchFamily="18" charset="77"/>
                <a:ea typeface="Jost Medium" pitchFamily="2" charset="77"/>
              </a:rPr>
              <a:t>semibold</a:t>
            </a:r>
            <a:endParaRPr lang="en-US" sz="1600" b="0" i="0" dirty="0">
              <a:latin typeface="Adobe Garamond Pro" panose="02020502060506020403" pitchFamily="18" charset="77"/>
              <a:ea typeface="Jost Medium" pitchFamily="2" charset="77"/>
            </a:endParaRPr>
          </a:p>
          <a:p>
            <a:pPr algn="l">
              <a:spcBef>
                <a:spcPts val="300"/>
              </a:spcBef>
            </a:pPr>
            <a:r>
              <a:rPr lang="en-US" sz="1600" b="0" i="0" dirty="0">
                <a:latin typeface="Adobe Garamond Pro" panose="02020502060506020403" pitchFamily="18" charset="77"/>
                <a:ea typeface="Jost Medium" pitchFamily="2" charset="77"/>
              </a:rPr>
              <a:t>Body text – Adobe Garamond Pro bold regular</a:t>
            </a:r>
          </a:p>
          <a:p>
            <a:pPr algn="l"/>
            <a:endParaRPr lang="en-US" sz="1600" b="0" i="0" dirty="0">
              <a:latin typeface="Adobe Garamond Pro" panose="02020502060506020403" pitchFamily="18" charset="77"/>
              <a:ea typeface="Jost Medium" pitchFamily="2" charset="77"/>
            </a:endParaRPr>
          </a:p>
        </p:txBody>
      </p:sp>
      <p:sp>
        <p:nvSpPr>
          <p:cNvPr id="12" name="TextBox 11">
            <a:extLst>
              <a:ext uri="{FF2B5EF4-FFF2-40B4-BE49-F238E27FC236}">
                <a16:creationId xmlns:a16="http://schemas.microsoft.com/office/drawing/2014/main" id="{F13DB390-B03A-BA82-F0F5-FDC7E53C2910}"/>
              </a:ext>
            </a:extLst>
          </p:cNvPr>
          <p:cNvSpPr txBox="1"/>
          <p:nvPr userDrawn="1"/>
        </p:nvSpPr>
        <p:spPr>
          <a:xfrm>
            <a:off x="801144" y="4463023"/>
            <a:ext cx="3545388" cy="1308050"/>
          </a:xfrm>
          <a:prstGeom prst="rect">
            <a:avLst/>
          </a:prstGeom>
          <a:noFill/>
        </p:spPr>
        <p:txBody>
          <a:bodyPr wrap="square" rtlCol="0">
            <a:spAutoFit/>
          </a:bodyPr>
          <a:lstStyle/>
          <a:p>
            <a:pPr algn="l"/>
            <a:r>
              <a:rPr lang="en-US" sz="1600" b="1" i="0" dirty="0">
                <a:latin typeface="Adobe Garamond Pro Bold" panose="02020502060506020403" pitchFamily="18" charset="77"/>
                <a:ea typeface="Jost Black" pitchFamily="2" charset="77"/>
              </a:rPr>
              <a:t>BULLET STYLE: </a:t>
            </a:r>
          </a:p>
          <a:p>
            <a:pPr marL="285750" indent="-285750" algn="l">
              <a:spcBef>
                <a:spcPts val="600"/>
              </a:spcBef>
              <a:buClr>
                <a:schemeClr val="bg2"/>
              </a:buClr>
              <a:buFont typeface="Wingdings" pitchFamily="2" charset="2"/>
              <a:buChar char="§"/>
            </a:pPr>
            <a:r>
              <a:rPr lang="en-US" sz="1600" b="1" i="0" dirty="0">
                <a:latin typeface="Adobe Garamond Pro Bold" panose="02020502060506020403" pitchFamily="18" charset="77"/>
                <a:ea typeface="Jost Black" pitchFamily="2" charset="77"/>
              </a:rPr>
              <a:t>Bullet 1</a:t>
            </a:r>
          </a:p>
          <a:p>
            <a:pPr marL="285750" indent="-285750" algn="l">
              <a:spcBef>
                <a:spcPts val="600"/>
              </a:spcBef>
              <a:buClr>
                <a:schemeClr val="bg2"/>
              </a:buClr>
              <a:buFont typeface="Wingdings" pitchFamily="2" charset="2"/>
              <a:buChar char="§"/>
            </a:pPr>
            <a:r>
              <a:rPr lang="en-US" sz="1600" b="1" i="0" dirty="0">
                <a:latin typeface="Adobe Garamond Pro Bold" panose="02020502060506020403" pitchFamily="18" charset="77"/>
                <a:ea typeface="Jost Black" pitchFamily="2" charset="77"/>
              </a:rPr>
              <a:t>Bullet 2</a:t>
            </a:r>
          </a:p>
          <a:p>
            <a:pPr marL="285750" indent="-285750" algn="l">
              <a:spcBef>
                <a:spcPts val="600"/>
              </a:spcBef>
              <a:buClr>
                <a:schemeClr val="bg2"/>
              </a:buClr>
              <a:buFont typeface="Wingdings" pitchFamily="2" charset="2"/>
              <a:buChar char="§"/>
            </a:pPr>
            <a:r>
              <a:rPr lang="en-US" sz="1600" b="1" i="0" dirty="0">
                <a:latin typeface="Adobe Garamond Pro Bold" panose="02020502060506020403" pitchFamily="18" charset="77"/>
                <a:ea typeface="Jost Black" pitchFamily="2" charset="77"/>
              </a:rPr>
              <a:t>Bullet 3</a:t>
            </a:r>
          </a:p>
        </p:txBody>
      </p:sp>
      <p:cxnSp>
        <p:nvCxnSpPr>
          <p:cNvPr id="13" name="Straight Connector 12">
            <a:extLst>
              <a:ext uri="{FF2B5EF4-FFF2-40B4-BE49-F238E27FC236}">
                <a16:creationId xmlns:a16="http://schemas.microsoft.com/office/drawing/2014/main" id="{913FD39A-6EF1-6085-C720-FD51E6E343EE}"/>
              </a:ext>
            </a:extLst>
          </p:cNvPr>
          <p:cNvCxnSpPr>
            <a:cxnSpLocks/>
          </p:cNvCxnSpPr>
          <p:nvPr userDrawn="1"/>
        </p:nvCxnSpPr>
        <p:spPr>
          <a:xfrm>
            <a:off x="876300" y="4109312"/>
            <a:ext cx="660975"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DC9721-6A74-9810-4E6D-42D7F6D4AA8E}"/>
              </a:ext>
            </a:extLst>
          </p:cNvPr>
          <p:cNvSpPr txBox="1"/>
          <p:nvPr userDrawn="1"/>
        </p:nvSpPr>
        <p:spPr>
          <a:xfrm>
            <a:off x="6096000" y="2249904"/>
            <a:ext cx="2722323" cy="35855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dobe Garamond Pro Bold" panose="02020502060506020403" pitchFamily="18" charset="77"/>
                <a:ea typeface="Jost Black" pitchFamily="2" charset="77"/>
              </a:rPr>
              <a:t>COLOR PALLETE: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dirty="0">
                <a:latin typeface="Adobe Garamond Pro" panose="02020502060506020403" pitchFamily="18" charset="77"/>
                <a:ea typeface="Jost Medium" pitchFamily="2" charset="77"/>
              </a:rPr>
              <a:t>Primary</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0" i="0" dirty="0">
                <a:latin typeface="Adobe Garamond Pro" panose="02020502060506020403" pitchFamily="18" charset="77"/>
                <a:ea typeface="Jost Medium" pitchFamily="2" charset="77"/>
              </a:rPr>
              <a:t>Secondary / Highlights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dirty="0">
              <a:latin typeface="Adobe Garamond Pro" panose="02020502060506020403" pitchFamily="18" charset="77"/>
              <a:ea typeface="Jost Medium"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dobe Garamond Pro Bold" panose="02020502060506020403" pitchFamily="18" charset="77"/>
                <a:ea typeface="Jost Black" pitchFamily="2" charset="77"/>
              </a:rPr>
              <a:t> </a:t>
            </a:r>
          </a:p>
          <a:p>
            <a:pPr algn="l"/>
            <a:endParaRPr lang="en-US" sz="1600" b="0" i="0" dirty="0">
              <a:latin typeface="Adobe Garamond Pro" panose="02020502060506020403" pitchFamily="18" charset="77"/>
              <a:ea typeface="Jost Medium" pitchFamily="2" charset="77"/>
            </a:endParaRPr>
          </a:p>
        </p:txBody>
      </p:sp>
      <p:sp>
        <p:nvSpPr>
          <p:cNvPr id="23" name="Rectangle 22">
            <a:extLst>
              <a:ext uri="{FF2B5EF4-FFF2-40B4-BE49-F238E27FC236}">
                <a16:creationId xmlns:a16="http://schemas.microsoft.com/office/drawing/2014/main" id="{CFCB4AB6-77EB-7DD6-9605-896012838CAA}"/>
              </a:ext>
            </a:extLst>
          </p:cNvPr>
          <p:cNvSpPr/>
          <p:nvPr userDrawn="1"/>
        </p:nvSpPr>
        <p:spPr>
          <a:xfrm>
            <a:off x="6200384" y="2956143"/>
            <a:ext cx="839243" cy="83836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54D5BCF-45F0-6C74-D891-2A3AAAE73D75}"/>
              </a:ext>
            </a:extLst>
          </p:cNvPr>
          <p:cNvSpPr/>
          <p:nvPr userDrawn="1"/>
        </p:nvSpPr>
        <p:spPr>
          <a:xfrm>
            <a:off x="7457161" y="2956142"/>
            <a:ext cx="839243" cy="83836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C91218-84E8-E906-1360-D6B4AC2AF9AE}"/>
              </a:ext>
            </a:extLst>
          </p:cNvPr>
          <p:cNvSpPr/>
          <p:nvPr userDrawn="1"/>
        </p:nvSpPr>
        <p:spPr>
          <a:xfrm>
            <a:off x="8713938" y="2956141"/>
            <a:ext cx="839243" cy="8383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811D4B-E960-2B52-E543-32DF66A48884}"/>
              </a:ext>
            </a:extLst>
          </p:cNvPr>
          <p:cNvSpPr/>
          <p:nvPr userDrawn="1"/>
        </p:nvSpPr>
        <p:spPr>
          <a:xfrm>
            <a:off x="6200384" y="4563380"/>
            <a:ext cx="839243" cy="8383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Rectangle 26">
            <a:extLst>
              <a:ext uri="{FF2B5EF4-FFF2-40B4-BE49-F238E27FC236}">
                <a16:creationId xmlns:a16="http://schemas.microsoft.com/office/drawing/2014/main" id="{96883D6E-EF2A-0CD6-6CD8-E30810C5C3D1}"/>
              </a:ext>
            </a:extLst>
          </p:cNvPr>
          <p:cNvSpPr/>
          <p:nvPr userDrawn="1"/>
        </p:nvSpPr>
        <p:spPr>
          <a:xfrm>
            <a:off x="7457161" y="4563379"/>
            <a:ext cx="839243" cy="83836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5">
            <a:extLst>
              <a:ext uri="{FF2B5EF4-FFF2-40B4-BE49-F238E27FC236}">
                <a16:creationId xmlns:a16="http://schemas.microsoft.com/office/drawing/2014/main" id="{D272898A-E762-4262-4D2C-0F8FEC347506}"/>
              </a:ext>
            </a:extLst>
          </p:cNvPr>
          <p:cNvSpPr>
            <a:spLocks noGrp="1"/>
          </p:cNvSpPr>
          <p:nvPr>
            <p:ph type="dgm" sz="quarter" idx="18"/>
          </p:nvPr>
        </p:nvSpPr>
        <p:spPr>
          <a:xfrm flipH="1">
            <a:off x="499573" y="1"/>
            <a:ext cx="27432" cy="1645920"/>
          </a:xfrm>
          <a:prstGeom prst="rect">
            <a:avLst/>
          </a:prstGeom>
          <a:solidFill>
            <a:schemeClr val="accent6"/>
          </a:solidFill>
        </p:spPr>
        <p:txBody>
          <a:bodyPr/>
          <a:lstStyle>
            <a:lvl1pPr>
              <a:defRPr sz="100">
                <a:solidFill>
                  <a:srgbClr val="FFFFFF"/>
                </a:solidFill>
              </a:defRPr>
            </a:lvl1pPr>
          </a:lstStyle>
          <a:p>
            <a:endParaRPr lang="en-US" dirty="0"/>
          </a:p>
        </p:txBody>
      </p:sp>
    </p:spTree>
    <p:extLst>
      <p:ext uri="{BB962C8B-B14F-4D97-AF65-F5344CB8AC3E}">
        <p14:creationId xmlns:p14="http://schemas.microsoft.com/office/powerpoint/2010/main" val="1367938112"/>
      </p:ext>
    </p:extLst>
  </p:cSld>
  <p:clrMapOvr>
    <a:masterClrMapping/>
  </p:clrMapOvr>
  <p:extLst>
    <p:ext uri="{DCECCB84-F9BA-43D5-87BE-67443E8EF086}">
      <p15:sldGuideLst xmlns:p15="http://schemas.microsoft.com/office/powerpoint/2012/main">
        <p15:guide id="1" pos="5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8B89-4954-BA96-273A-1E5C34F90BA6}"/>
              </a:ext>
            </a:extLst>
          </p:cNvPr>
          <p:cNvSpPr>
            <a:spLocks noGrp="1"/>
          </p:cNvSpPr>
          <p:nvPr>
            <p:ph type="title" hasCustomPrompt="1"/>
          </p:nvPr>
        </p:nvSpPr>
        <p:spPr>
          <a:xfrm>
            <a:off x="788096" y="1216040"/>
            <a:ext cx="8569653" cy="582534"/>
          </a:xfrm>
          <a:prstGeom prst="rect">
            <a:avLst/>
          </a:prstGeom>
        </p:spPr>
        <p:txBody>
          <a:bodyPr/>
          <a:lstStyle>
            <a:lvl1pPr>
              <a:defRPr sz="3500" b="1" i="0">
                <a:latin typeface="Adobe Garamond Pro Bold" panose="02020502060506020403" pitchFamily="18" charset="77"/>
              </a:defRPr>
            </a:lvl1pPr>
          </a:lstStyle>
          <a:p>
            <a:r>
              <a:rPr lang="en-US" dirty="0"/>
              <a:t>Style Guide: Design Elements </a:t>
            </a:r>
          </a:p>
        </p:txBody>
      </p:sp>
      <p:sp>
        <p:nvSpPr>
          <p:cNvPr id="9" name="Slide Number Placeholder 8">
            <a:extLst>
              <a:ext uri="{FF2B5EF4-FFF2-40B4-BE49-F238E27FC236}">
                <a16:creationId xmlns:a16="http://schemas.microsoft.com/office/drawing/2014/main" id="{C48B3FBB-99A1-508E-9F51-45404233E583}"/>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t>‹#›</a:t>
            </a:fld>
            <a:endParaRPr lang="en-US"/>
          </a:p>
        </p:txBody>
      </p:sp>
      <p:pic>
        <p:nvPicPr>
          <p:cNvPr id="10" name="Picture 9">
            <a:extLst>
              <a:ext uri="{FF2B5EF4-FFF2-40B4-BE49-F238E27FC236}">
                <a16:creationId xmlns:a16="http://schemas.microsoft.com/office/drawing/2014/main" id="{0E89E546-FD04-979A-B553-7ACAB613F2F8}"/>
              </a:ext>
            </a:extLst>
          </p:cNvPr>
          <p:cNvPicPr>
            <a:picLocks noChangeAspect="1"/>
          </p:cNvPicPr>
          <p:nvPr userDrawn="1"/>
        </p:nvPicPr>
        <p:blipFill>
          <a:blip r:embed="rId2"/>
          <a:srcRect/>
          <a:stretch/>
        </p:blipFill>
        <p:spPr>
          <a:xfrm>
            <a:off x="874734" y="254839"/>
            <a:ext cx="2056356" cy="477325"/>
          </a:xfrm>
          <a:prstGeom prst="rect">
            <a:avLst/>
          </a:prstGeom>
          <a:solidFill>
            <a:srgbClr val="FFFFFF"/>
          </a:solidFill>
        </p:spPr>
      </p:pic>
      <p:pic>
        <p:nvPicPr>
          <p:cNvPr id="14" name="Picture 13">
            <a:extLst>
              <a:ext uri="{FF2B5EF4-FFF2-40B4-BE49-F238E27FC236}">
                <a16:creationId xmlns:a16="http://schemas.microsoft.com/office/drawing/2014/main" id="{B6FC7A70-6476-FE89-A9B7-59A500D12CED}"/>
              </a:ext>
            </a:extLst>
          </p:cNvPr>
          <p:cNvPicPr>
            <a:picLocks noChangeAspect="1"/>
          </p:cNvPicPr>
          <p:nvPr userDrawn="1"/>
        </p:nvPicPr>
        <p:blipFill>
          <a:blip r:embed="rId3"/>
          <a:srcRect/>
          <a:stretch/>
        </p:blipFill>
        <p:spPr>
          <a:xfrm>
            <a:off x="-20316" y="5235468"/>
            <a:ext cx="12228563" cy="1154162"/>
          </a:xfrm>
          <a:prstGeom prst="rect">
            <a:avLst/>
          </a:prstGeom>
        </p:spPr>
      </p:pic>
      <p:sp>
        <p:nvSpPr>
          <p:cNvPr id="22" name="TextBox 21">
            <a:extLst>
              <a:ext uri="{FF2B5EF4-FFF2-40B4-BE49-F238E27FC236}">
                <a16:creationId xmlns:a16="http://schemas.microsoft.com/office/drawing/2014/main" id="{3C8B3423-6BB7-B0C2-D46D-3703234113DC}"/>
              </a:ext>
            </a:extLst>
          </p:cNvPr>
          <p:cNvSpPr txBox="1"/>
          <p:nvPr userDrawn="1"/>
        </p:nvSpPr>
        <p:spPr>
          <a:xfrm>
            <a:off x="4932587" y="4208310"/>
            <a:ext cx="328681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dobe Garamond Pro Bold" panose="02020502060506020403" pitchFamily="18" charset="77"/>
                <a:ea typeface="Jost Black" pitchFamily="2" charset="77"/>
                <a:cs typeface="Arial Black" panose="020B0604020202020204" pitchFamily="34" charset="0"/>
              </a:rPr>
              <a:t>Mountain lines (below): </a:t>
            </a:r>
            <a:br>
              <a:rPr lang="en-US" sz="1600" b="1" i="0" dirty="0">
                <a:latin typeface="Adobe Garamond Pro Bold" panose="02020502060506020403" pitchFamily="18" charset="77"/>
                <a:ea typeface="Jost Black" pitchFamily="2" charset="77"/>
                <a:cs typeface="Arial Black" panose="020B0604020202020204" pitchFamily="34" charset="0"/>
              </a:rPr>
            </a:br>
            <a:r>
              <a:rPr lang="en-US" sz="1600" b="1" i="0" dirty="0">
                <a:latin typeface="Adobe Garamond Pro Bold" panose="02020502060506020403" pitchFamily="18" charset="77"/>
                <a:ea typeface="Jost Black" pitchFamily="2" charset="77"/>
                <a:cs typeface="Arial Black" panose="020B0604020202020204" pitchFamily="34" charset="0"/>
              </a:rPr>
              <a:t>Use in color on on white background, or white on dark background</a:t>
            </a:r>
          </a:p>
          <a:p>
            <a:pPr algn="l"/>
            <a:endParaRPr lang="en-US" sz="1600" b="1" i="0" dirty="0">
              <a:latin typeface="Adobe Garamond Pro Bold" panose="02020502060506020403" pitchFamily="18" charset="77"/>
              <a:ea typeface="Jost Black" pitchFamily="2" charset="77"/>
              <a:cs typeface="Arial Black" panose="020B0604020202020204" pitchFamily="34" charset="0"/>
            </a:endParaRPr>
          </a:p>
        </p:txBody>
      </p:sp>
      <p:sp>
        <p:nvSpPr>
          <p:cNvPr id="27" name="SmartArt Placeholder 23">
            <a:extLst>
              <a:ext uri="{FF2B5EF4-FFF2-40B4-BE49-F238E27FC236}">
                <a16:creationId xmlns:a16="http://schemas.microsoft.com/office/drawing/2014/main" id="{60578DEA-3846-EEA8-B07E-0B4C61EE93BD}"/>
              </a:ext>
            </a:extLst>
          </p:cNvPr>
          <p:cNvSpPr>
            <a:spLocks noGrp="1"/>
          </p:cNvSpPr>
          <p:nvPr>
            <p:ph type="dgm" sz="quarter" idx="22"/>
          </p:nvPr>
        </p:nvSpPr>
        <p:spPr>
          <a:xfrm>
            <a:off x="898484" y="2233025"/>
            <a:ext cx="3127252" cy="2667851"/>
          </a:xfrm>
          <a:prstGeom prst="rect">
            <a:avLst/>
          </a:prstGeom>
          <a:solidFill>
            <a:schemeClr val="accent6"/>
          </a:solidFill>
        </p:spPr>
        <p:txBody>
          <a:bodyPr/>
          <a:lstStyle/>
          <a:p>
            <a:endParaRPr lang="en-US" dirty="0"/>
          </a:p>
        </p:txBody>
      </p:sp>
      <p:sp>
        <p:nvSpPr>
          <p:cNvPr id="28" name="Picture Placeholder 2">
            <a:extLst>
              <a:ext uri="{FF2B5EF4-FFF2-40B4-BE49-F238E27FC236}">
                <a16:creationId xmlns:a16="http://schemas.microsoft.com/office/drawing/2014/main" id="{A8D79A43-F56A-3CE8-E77E-F4758DE0F624}"/>
              </a:ext>
            </a:extLst>
          </p:cNvPr>
          <p:cNvSpPr>
            <a:spLocks noGrp="1"/>
          </p:cNvSpPr>
          <p:nvPr>
            <p:ph type="pic" idx="23" hasCustomPrompt="1"/>
          </p:nvPr>
        </p:nvSpPr>
        <p:spPr>
          <a:xfrm>
            <a:off x="898486" y="2216239"/>
            <a:ext cx="3471634" cy="2502074"/>
          </a:xfrm>
          <a:prstGeom prst="rect">
            <a:avLst/>
          </a:prstGeom>
          <a:solidFill>
            <a:srgbClr val="999999"/>
          </a:solidFill>
        </p:spPr>
        <p:txBody>
          <a:bodyPr lIns="182880" tIns="182880" rIns="182880" bIns="182880" anchor="ctr" anchorCtr="0">
            <a:normAutofit/>
          </a:bodyPr>
          <a:lstStyle>
            <a:lvl1pPr marL="0" indent="0" algn="l">
              <a:buNone/>
              <a:defRPr sz="1600" b="1" i="0">
                <a:solidFill>
                  <a:srgbClr val="FFFFFF"/>
                </a:solidFill>
                <a:latin typeface="Adobe Garamond Pro Bold" panose="02020502060506020403" pitchFamily="18" charset="77"/>
                <a:ea typeface="Jost Black" pitchFamily="2" charset="77"/>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Photo Placeholder: See different styles uses in master pages. </a:t>
            </a:r>
          </a:p>
          <a:p>
            <a:r>
              <a:rPr lang="en-US" dirty="0"/>
              <a:t>All elements are placeholder shapes and can be sized as needed for layouts.</a:t>
            </a:r>
          </a:p>
        </p:txBody>
      </p:sp>
      <p:cxnSp>
        <p:nvCxnSpPr>
          <p:cNvPr id="33" name="Straight Connector 32">
            <a:extLst>
              <a:ext uri="{FF2B5EF4-FFF2-40B4-BE49-F238E27FC236}">
                <a16:creationId xmlns:a16="http://schemas.microsoft.com/office/drawing/2014/main" id="{92C2D5C8-4116-9A02-7C4B-4557EFB3F30B}"/>
              </a:ext>
            </a:extLst>
          </p:cNvPr>
          <p:cNvCxnSpPr>
            <a:cxnSpLocks/>
          </p:cNvCxnSpPr>
          <p:nvPr userDrawn="1"/>
        </p:nvCxnSpPr>
        <p:spPr>
          <a:xfrm>
            <a:off x="8563785" y="-295008"/>
            <a:ext cx="0" cy="523652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914C57A-C864-BA91-8519-FA97509D4437}"/>
              </a:ext>
            </a:extLst>
          </p:cNvPr>
          <p:cNvSpPr txBox="1"/>
          <p:nvPr userDrawn="1"/>
        </p:nvSpPr>
        <p:spPr>
          <a:xfrm>
            <a:off x="8737599" y="1784520"/>
            <a:ext cx="240111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dobe Garamond Pro Bold" panose="02020502060506020403" pitchFamily="18" charset="77"/>
                <a:ea typeface="Jost Black" pitchFamily="2" charset="77"/>
                <a:cs typeface="Arial Black" panose="020B0604020202020204" pitchFamily="34" charset="0"/>
              </a:rPr>
              <a:t>Yellow header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Adobe Garamond Pro Bold" panose="02020502060506020403" pitchFamily="18" charset="77"/>
                <a:ea typeface="Jost Black" pitchFamily="2" charset="77"/>
                <a:cs typeface="Arial Black" panose="020B0604020202020204" pitchFamily="34" charset="0"/>
              </a:rPr>
              <a:t>Start line at top of page and end flush with bottom of headline/subhead. Adjust size with the ”Format Shape” tools. Width = 0.03”, size varies on text length.</a:t>
            </a:r>
          </a:p>
        </p:txBody>
      </p:sp>
      <p:sp>
        <p:nvSpPr>
          <p:cNvPr id="38" name="Text Placeholder 37">
            <a:extLst>
              <a:ext uri="{FF2B5EF4-FFF2-40B4-BE49-F238E27FC236}">
                <a16:creationId xmlns:a16="http://schemas.microsoft.com/office/drawing/2014/main" id="{67AA77DE-017B-9196-90BD-245F91E966CD}"/>
              </a:ext>
            </a:extLst>
          </p:cNvPr>
          <p:cNvSpPr>
            <a:spLocks noGrp="1"/>
          </p:cNvSpPr>
          <p:nvPr>
            <p:ph type="body" sz="quarter" idx="24" hasCustomPrompt="1"/>
          </p:nvPr>
        </p:nvSpPr>
        <p:spPr>
          <a:xfrm>
            <a:off x="8737599" y="3975270"/>
            <a:ext cx="2852004" cy="638663"/>
          </a:xfrm>
          <a:prstGeom prst="rect">
            <a:avLst/>
          </a:prstGeom>
        </p:spPr>
        <p:txBody>
          <a:bodyPr/>
          <a:lstStyle>
            <a:lvl1pPr marL="0" indent="0">
              <a:buNone/>
              <a:defRPr>
                <a:latin typeface="Adobe Garamond Pro" panose="02020502060506020403" pitchFamily="18" charset="77"/>
              </a:defRPr>
            </a:lvl1pPr>
          </a:lstStyle>
          <a:p>
            <a:pPr lvl="0"/>
            <a:r>
              <a:rPr lang="en-US" dirty="0"/>
              <a:t>This is a Sample. Line up with baseline of the text.</a:t>
            </a:r>
          </a:p>
        </p:txBody>
      </p:sp>
      <p:sp>
        <p:nvSpPr>
          <p:cNvPr id="17" name="SmartArt Placeholder 5">
            <a:extLst>
              <a:ext uri="{FF2B5EF4-FFF2-40B4-BE49-F238E27FC236}">
                <a16:creationId xmlns:a16="http://schemas.microsoft.com/office/drawing/2014/main" id="{EFA6F9DB-E167-0E79-F8F2-1730D76E41F0}"/>
              </a:ext>
            </a:extLst>
          </p:cNvPr>
          <p:cNvSpPr>
            <a:spLocks noGrp="1"/>
          </p:cNvSpPr>
          <p:nvPr>
            <p:ph type="dgm" sz="quarter" idx="18"/>
          </p:nvPr>
        </p:nvSpPr>
        <p:spPr>
          <a:xfrm flipH="1">
            <a:off x="499573" y="1"/>
            <a:ext cx="27432" cy="1645920"/>
          </a:xfrm>
          <a:prstGeom prst="rect">
            <a:avLst/>
          </a:prstGeom>
          <a:solidFill>
            <a:schemeClr val="accent6"/>
          </a:solidFill>
        </p:spPr>
        <p:txBody>
          <a:bodyPr/>
          <a:lstStyle>
            <a:lvl1pPr>
              <a:defRPr sz="100">
                <a:solidFill>
                  <a:srgbClr val="FFFFFF"/>
                </a:solidFill>
              </a:defRPr>
            </a:lvl1pPr>
          </a:lstStyle>
          <a:p>
            <a:endParaRPr lang="en-US" dirty="0"/>
          </a:p>
        </p:txBody>
      </p:sp>
    </p:spTree>
    <p:extLst>
      <p:ext uri="{BB962C8B-B14F-4D97-AF65-F5344CB8AC3E}">
        <p14:creationId xmlns:p14="http://schemas.microsoft.com/office/powerpoint/2010/main" val="1555744428"/>
      </p:ext>
    </p:extLst>
  </p:cSld>
  <p:clrMapOvr>
    <a:masterClrMapping/>
  </p:clrMapOvr>
  <p:extLst>
    <p:ext uri="{DCECCB84-F9BA-43D5-87BE-67443E8EF086}">
      <p15:sldGuideLst xmlns:p15="http://schemas.microsoft.com/office/powerpoint/2012/main">
        <p15:guide id="1" pos="552" userDrawn="1">
          <p15:clr>
            <a:srgbClr val="FBAE40"/>
          </p15:clr>
        </p15:guide>
        <p15:guide id="2" orient="horz" pos="3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DC4BBDD-3C1A-6D22-C0D0-6B876C235340}"/>
              </a:ext>
            </a:extLst>
          </p:cNvPr>
          <p:cNvSpPr/>
          <p:nvPr userDrawn="1"/>
        </p:nvSpPr>
        <p:spPr>
          <a:xfrm>
            <a:off x="-10844" y="15674"/>
            <a:ext cx="12199229" cy="454733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Jost Medium" pitchFamily="2" charset="77"/>
            </a:endParaRPr>
          </a:p>
        </p:txBody>
      </p:sp>
      <p:sp>
        <p:nvSpPr>
          <p:cNvPr id="2" name="Title 1">
            <a:extLst>
              <a:ext uri="{FF2B5EF4-FFF2-40B4-BE49-F238E27FC236}">
                <a16:creationId xmlns:a16="http://schemas.microsoft.com/office/drawing/2014/main" id="{8DAAF379-F5BD-7313-C101-5C5CFA48C929}"/>
              </a:ext>
            </a:extLst>
          </p:cNvPr>
          <p:cNvSpPr>
            <a:spLocks noGrp="1"/>
          </p:cNvSpPr>
          <p:nvPr>
            <p:ph type="ctrTitle" hasCustomPrompt="1"/>
          </p:nvPr>
        </p:nvSpPr>
        <p:spPr>
          <a:xfrm>
            <a:off x="1461368" y="1453019"/>
            <a:ext cx="9511419" cy="1975982"/>
          </a:xfrm>
          <a:prstGeom prst="rect">
            <a:avLst/>
          </a:prstGeom>
        </p:spPr>
        <p:txBody>
          <a:bodyPr anchor="b"/>
          <a:lstStyle>
            <a:lvl1pPr algn="l">
              <a:defRPr sz="5200" b="1" i="0">
                <a:solidFill>
                  <a:schemeClr val="tx1"/>
                </a:solidFill>
                <a:latin typeface="Adobe Garamond Pro Bold" panose="02020502060506020403" pitchFamily="18" charset="77"/>
              </a:defRPr>
            </a:lvl1pPr>
          </a:lstStyle>
          <a:p>
            <a:r>
              <a:rPr lang="en-US" dirty="0"/>
              <a:t>Header – Slide Title:</a:t>
            </a:r>
            <a:br>
              <a:rPr lang="en-US" dirty="0"/>
            </a:br>
            <a:r>
              <a:rPr lang="en-US" dirty="0" err="1"/>
              <a:t>Semibold</a:t>
            </a:r>
            <a:r>
              <a:rPr lang="en-US" dirty="0"/>
              <a:t> Garamond, 52pt</a:t>
            </a:r>
          </a:p>
        </p:txBody>
      </p:sp>
      <p:sp>
        <p:nvSpPr>
          <p:cNvPr id="3" name="Subtitle 2">
            <a:extLst>
              <a:ext uri="{FF2B5EF4-FFF2-40B4-BE49-F238E27FC236}">
                <a16:creationId xmlns:a16="http://schemas.microsoft.com/office/drawing/2014/main" id="{A7D31B87-2100-E54E-B902-E6EDD5940A5B}"/>
              </a:ext>
            </a:extLst>
          </p:cNvPr>
          <p:cNvSpPr>
            <a:spLocks noGrp="1"/>
          </p:cNvSpPr>
          <p:nvPr>
            <p:ph type="subTitle" idx="1" hasCustomPrompt="1"/>
          </p:nvPr>
        </p:nvSpPr>
        <p:spPr>
          <a:xfrm>
            <a:off x="1498947" y="3587905"/>
            <a:ext cx="9824582" cy="688898"/>
          </a:xfrm>
          <a:prstGeom prst="rect">
            <a:avLst/>
          </a:prstGeom>
        </p:spPr>
        <p:txBody>
          <a:bodyPr>
            <a:normAutofit/>
          </a:bodyPr>
          <a:lstStyle>
            <a:lvl1pPr marL="0" indent="0" algn="l">
              <a:buNone/>
              <a:defRPr sz="2600" b="1" i="0">
                <a:solidFill>
                  <a:schemeClr val="tx2"/>
                </a:solidFill>
                <a:latin typeface="Adobe Garamond Pro Bold" panose="02020502060506020403" pitchFamily="18"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 Speaker / Location / Date – Garamond </a:t>
            </a:r>
            <a:r>
              <a:rPr lang="en-US" dirty="0" err="1"/>
              <a:t>Semibold</a:t>
            </a:r>
            <a:r>
              <a:rPr lang="en-US" dirty="0"/>
              <a:t>, 26pt.</a:t>
            </a:r>
          </a:p>
        </p:txBody>
      </p:sp>
      <p:pic>
        <p:nvPicPr>
          <p:cNvPr id="31" name="Picture 30">
            <a:extLst>
              <a:ext uri="{FF2B5EF4-FFF2-40B4-BE49-F238E27FC236}">
                <a16:creationId xmlns:a16="http://schemas.microsoft.com/office/drawing/2014/main" id="{443F4521-3391-81A6-FD23-8064765ACA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74525" y="548747"/>
            <a:ext cx="2932135" cy="679117"/>
          </a:xfrm>
          <a:prstGeom prst="rect">
            <a:avLst/>
          </a:prstGeom>
        </p:spPr>
      </p:pic>
      <p:sp>
        <p:nvSpPr>
          <p:cNvPr id="6" name="SmartArt Placeholder 5">
            <a:extLst>
              <a:ext uri="{FF2B5EF4-FFF2-40B4-BE49-F238E27FC236}">
                <a16:creationId xmlns:a16="http://schemas.microsoft.com/office/drawing/2014/main" id="{F7CDB742-723C-9677-12F3-1C63FF697FBD}"/>
              </a:ext>
            </a:extLst>
          </p:cNvPr>
          <p:cNvSpPr>
            <a:spLocks noGrp="1"/>
          </p:cNvSpPr>
          <p:nvPr>
            <p:ph type="dgm" sz="quarter" idx="12"/>
          </p:nvPr>
        </p:nvSpPr>
        <p:spPr>
          <a:xfrm>
            <a:off x="472143" y="15674"/>
            <a:ext cx="27432" cy="3886200"/>
          </a:xfrm>
          <a:prstGeom prst="rect">
            <a:avLst/>
          </a:prstGeom>
          <a:solidFill>
            <a:schemeClr val="accent6"/>
          </a:solidFill>
        </p:spPr>
        <p:txBody>
          <a:bodyPr/>
          <a:lstStyle>
            <a:lvl1pPr>
              <a:defRPr sz="100">
                <a:solidFill>
                  <a:srgbClr val="FFFFFF"/>
                </a:solidFill>
              </a:defRPr>
            </a:lvl1pPr>
          </a:lstStyle>
          <a:p>
            <a:endParaRPr lang="en-US" dirty="0"/>
          </a:p>
        </p:txBody>
      </p:sp>
      <p:pic>
        <p:nvPicPr>
          <p:cNvPr id="4" name="Picture 3">
            <a:extLst>
              <a:ext uri="{FF2B5EF4-FFF2-40B4-BE49-F238E27FC236}">
                <a16:creationId xmlns:a16="http://schemas.microsoft.com/office/drawing/2014/main" id="{A77DA602-72D8-16E5-C7EA-6DB84E93396B}"/>
              </a:ext>
            </a:extLst>
          </p:cNvPr>
          <p:cNvPicPr>
            <a:picLocks noChangeAspect="1"/>
          </p:cNvPicPr>
          <p:nvPr userDrawn="1"/>
        </p:nvPicPr>
        <p:blipFill>
          <a:blip r:embed="rId4"/>
          <a:srcRect/>
          <a:stretch/>
        </p:blipFill>
        <p:spPr>
          <a:xfrm>
            <a:off x="0" y="5128590"/>
            <a:ext cx="12192000" cy="1165131"/>
          </a:xfrm>
          <a:prstGeom prst="rect">
            <a:avLst/>
          </a:prstGeom>
        </p:spPr>
      </p:pic>
    </p:spTree>
    <p:extLst>
      <p:ext uri="{BB962C8B-B14F-4D97-AF65-F5344CB8AC3E}">
        <p14:creationId xmlns:p14="http://schemas.microsoft.com/office/powerpoint/2010/main" val="86812529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984" userDrawn="1">
          <p15:clr>
            <a:srgbClr val="FBAE40"/>
          </p15:clr>
        </p15:guide>
        <p15:guide id="3"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4" name="SmartArt Placeholder 23">
            <a:extLst>
              <a:ext uri="{FF2B5EF4-FFF2-40B4-BE49-F238E27FC236}">
                <a16:creationId xmlns:a16="http://schemas.microsoft.com/office/drawing/2014/main" id="{5F747E9B-C0B2-B3A6-0AE5-1912756B535E}"/>
              </a:ext>
            </a:extLst>
          </p:cNvPr>
          <p:cNvSpPr>
            <a:spLocks noGrp="1"/>
          </p:cNvSpPr>
          <p:nvPr>
            <p:ph type="dgm" sz="quarter" idx="17"/>
          </p:nvPr>
        </p:nvSpPr>
        <p:spPr>
          <a:xfrm>
            <a:off x="6421438" y="0"/>
            <a:ext cx="5778500" cy="5367647"/>
          </a:xfrm>
          <a:prstGeom prst="rect">
            <a:avLst/>
          </a:prstGeom>
          <a:solidFill>
            <a:schemeClr val="accent6"/>
          </a:solidFill>
        </p:spPr>
        <p:txBody>
          <a:bodyPr/>
          <a:lstStyle>
            <a:lvl1pPr>
              <a:defRPr>
                <a:solidFill>
                  <a:schemeClr val="accent6"/>
                </a:solidFill>
              </a:defRPr>
            </a:lvl1pPr>
          </a:lstStyle>
          <a:p>
            <a:endParaRPr lang="en-US" dirty="0"/>
          </a:p>
        </p:txBody>
      </p:sp>
      <p:sp>
        <p:nvSpPr>
          <p:cNvPr id="8" name="Slide Number Placeholder 7">
            <a:extLst>
              <a:ext uri="{FF2B5EF4-FFF2-40B4-BE49-F238E27FC236}">
                <a16:creationId xmlns:a16="http://schemas.microsoft.com/office/drawing/2014/main" id="{2F816EB2-338D-229D-6646-877EA0A6FDEA}"/>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13" name="Picture Placeholder 2">
            <a:extLst>
              <a:ext uri="{FF2B5EF4-FFF2-40B4-BE49-F238E27FC236}">
                <a16:creationId xmlns:a16="http://schemas.microsoft.com/office/drawing/2014/main" id="{CAEEC3DB-0983-1A67-336D-561CAA8C1BFD}"/>
              </a:ext>
            </a:extLst>
          </p:cNvPr>
          <p:cNvSpPr>
            <a:spLocks noGrp="1"/>
          </p:cNvSpPr>
          <p:nvPr>
            <p:ph type="pic" idx="1" hasCustomPrompt="1"/>
          </p:nvPr>
        </p:nvSpPr>
        <p:spPr>
          <a:xfrm>
            <a:off x="6668863" y="-1"/>
            <a:ext cx="5523137" cy="5925788"/>
          </a:xfrm>
          <a:prstGeom prst="rect">
            <a:avLst/>
          </a:prstGeom>
          <a:solidFill>
            <a:srgbClr val="999999"/>
          </a:solidFill>
        </p:spPr>
        <p:txBody>
          <a:bodyPr tIns="640080" anchor="t" anchorCtr="1">
            <a:normAutofit/>
          </a:bodyPr>
          <a:lstStyle>
            <a:lvl1pPr marL="0" indent="0" algn="ctr">
              <a:buNone/>
              <a:defRPr sz="2000" b="1" i="0">
                <a:solidFill>
                  <a:srgbClr val="FFFFFF"/>
                </a:solidFill>
                <a:latin typeface="Jost Black" pitchFamily="2" charset="77"/>
                <a:ea typeface="Jost Black" pitchFamily="2" charset="77"/>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Photo here</a:t>
            </a:r>
          </a:p>
        </p:txBody>
      </p:sp>
      <p:sp>
        <p:nvSpPr>
          <p:cNvPr id="2" name="Text Placeholder 13">
            <a:extLst>
              <a:ext uri="{FF2B5EF4-FFF2-40B4-BE49-F238E27FC236}">
                <a16:creationId xmlns:a16="http://schemas.microsoft.com/office/drawing/2014/main" id="{FCEAE071-637B-B23A-E5E5-05704CD50995}"/>
              </a:ext>
            </a:extLst>
          </p:cNvPr>
          <p:cNvSpPr>
            <a:spLocks noGrp="1"/>
          </p:cNvSpPr>
          <p:nvPr>
            <p:ph type="body" sz="quarter" idx="13" hasCustomPrompt="1"/>
          </p:nvPr>
        </p:nvSpPr>
        <p:spPr>
          <a:xfrm>
            <a:off x="797003" y="1549843"/>
            <a:ext cx="5309157" cy="282260"/>
          </a:xfrm>
          <a:prstGeom prst="rect">
            <a:avLst/>
          </a:prstGeom>
        </p:spPr>
        <p:txBody>
          <a:bodyPr/>
          <a:lstStyle>
            <a:lvl1pPr marL="0" indent="0">
              <a:buFontTx/>
              <a:buNone/>
              <a:defRPr sz="2000" b="1" i="0">
                <a:solidFill>
                  <a:schemeClr val="tx2"/>
                </a:solidFill>
                <a:latin typeface="Adobe Garamond Pro Bold" panose="02020502060506020403" pitchFamily="18" charset="77"/>
                <a:ea typeface="Jost Medium" pitchFamily="2"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SECTION 1:</a:t>
            </a:r>
          </a:p>
        </p:txBody>
      </p:sp>
      <p:sp>
        <p:nvSpPr>
          <p:cNvPr id="3" name="Text Placeholder 13">
            <a:extLst>
              <a:ext uri="{FF2B5EF4-FFF2-40B4-BE49-F238E27FC236}">
                <a16:creationId xmlns:a16="http://schemas.microsoft.com/office/drawing/2014/main" id="{E98931D2-49DB-6271-3441-89D9725FB524}"/>
              </a:ext>
            </a:extLst>
          </p:cNvPr>
          <p:cNvSpPr>
            <a:spLocks noGrp="1"/>
          </p:cNvSpPr>
          <p:nvPr>
            <p:ph type="body" sz="quarter" idx="14" hasCustomPrompt="1"/>
          </p:nvPr>
        </p:nvSpPr>
        <p:spPr>
          <a:xfrm>
            <a:off x="782111" y="1854093"/>
            <a:ext cx="5334209" cy="1596608"/>
          </a:xfrm>
          <a:prstGeom prst="rect">
            <a:avLst/>
          </a:prstGeom>
        </p:spPr>
        <p:txBody>
          <a:bodyPr/>
          <a:lstStyle>
            <a:lvl1pPr marL="0" indent="0">
              <a:spcBef>
                <a:spcPts val="0"/>
              </a:spcBef>
              <a:buFontTx/>
              <a:buNone/>
              <a:defRPr sz="5000" b="1" i="0">
                <a:solidFill>
                  <a:schemeClr val="tx1"/>
                </a:solidFill>
                <a:latin typeface="Adobe Garamond Pro Bold" panose="02020502060506020403" pitchFamily="18"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Section title </a:t>
            </a:r>
          </a:p>
          <a:p>
            <a:pPr lvl="0"/>
            <a:r>
              <a:rPr lang="en-US" dirty="0"/>
              <a:t>2nd line if needed</a:t>
            </a:r>
          </a:p>
        </p:txBody>
      </p:sp>
      <p:sp>
        <p:nvSpPr>
          <p:cNvPr id="11" name="Text Placeholder 10">
            <a:extLst>
              <a:ext uri="{FF2B5EF4-FFF2-40B4-BE49-F238E27FC236}">
                <a16:creationId xmlns:a16="http://schemas.microsoft.com/office/drawing/2014/main" id="{BF19C9A9-EDA4-22A1-E918-653CBE0C3E0F}"/>
              </a:ext>
            </a:extLst>
          </p:cNvPr>
          <p:cNvSpPr>
            <a:spLocks noGrp="1"/>
          </p:cNvSpPr>
          <p:nvPr>
            <p:ph type="body" sz="quarter" idx="15" hasCustomPrompt="1"/>
          </p:nvPr>
        </p:nvSpPr>
        <p:spPr>
          <a:xfrm>
            <a:off x="792271" y="3442211"/>
            <a:ext cx="5309157" cy="1441450"/>
          </a:xfrm>
          <a:prstGeom prst="rect">
            <a:avLst/>
          </a:prstGeom>
        </p:spPr>
        <p:txBody>
          <a:bodyPr/>
          <a:lstStyle>
            <a:lvl1pPr marL="0" indent="0">
              <a:lnSpc>
                <a:spcPct val="100000"/>
              </a:lnSpc>
              <a:spcBef>
                <a:spcPts val="0"/>
              </a:spcBef>
              <a:buNone/>
              <a:defRPr sz="2000" b="0" i="0">
                <a:latin typeface="Adobe Garamond Pro" panose="02020502060506020403" pitchFamily="18" charset="77"/>
                <a:ea typeface="Jost Medium" pitchFamily="2" charset="77"/>
              </a:defRPr>
            </a:lvl1pPr>
            <a:lvl2pPr marL="457189" indent="0">
              <a:buNone/>
              <a:defRPr/>
            </a:lvl2pPr>
          </a:lstStyle>
          <a:p>
            <a:pPr lvl="0"/>
            <a:r>
              <a:rPr lang="en-US" dirty="0"/>
              <a:t>Support text as needed. </a:t>
            </a:r>
            <a:br>
              <a:rPr lang="en-US" dirty="0"/>
            </a:br>
            <a:r>
              <a:rPr lang="en-US" dirty="0"/>
              <a:t>Garamond Regular, 20pt</a:t>
            </a:r>
          </a:p>
        </p:txBody>
      </p:sp>
      <p:sp>
        <p:nvSpPr>
          <p:cNvPr id="5" name="SmartArt Placeholder 5">
            <a:extLst>
              <a:ext uri="{FF2B5EF4-FFF2-40B4-BE49-F238E27FC236}">
                <a16:creationId xmlns:a16="http://schemas.microsoft.com/office/drawing/2014/main" id="{D00B45F4-DBFA-0606-70AB-E0B15B60F141}"/>
              </a:ext>
            </a:extLst>
          </p:cNvPr>
          <p:cNvSpPr>
            <a:spLocks noGrp="1"/>
          </p:cNvSpPr>
          <p:nvPr>
            <p:ph type="dgm" sz="quarter" idx="18"/>
          </p:nvPr>
        </p:nvSpPr>
        <p:spPr>
          <a:xfrm flipH="1">
            <a:off x="499574" y="-91440"/>
            <a:ext cx="27432" cy="3218688"/>
          </a:xfrm>
          <a:prstGeom prst="rect">
            <a:avLst/>
          </a:prstGeom>
          <a:solidFill>
            <a:schemeClr val="accent6"/>
          </a:solidFill>
        </p:spPr>
        <p:txBody>
          <a:bodyPr/>
          <a:lstStyle>
            <a:lvl1pPr>
              <a:defRPr sz="100">
                <a:solidFill>
                  <a:srgbClr val="FFFFFF"/>
                </a:solidFill>
              </a:defRPr>
            </a:lvl1pPr>
          </a:lstStyle>
          <a:p>
            <a:endParaRPr lang="en-US" dirty="0"/>
          </a:p>
        </p:txBody>
      </p:sp>
    </p:spTree>
    <p:extLst>
      <p:ext uri="{BB962C8B-B14F-4D97-AF65-F5344CB8AC3E}">
        <p14:creationId xmlns:p14="http://schemas.microsoft.com/office/powerpoint/2010/main" val="2763286156"/>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E493F2-98A2-19A8-F1F6-028C6AB5AD97}"/>
              </a:ext>
            </a:extLst>
          </p:cNvPr>
          <p:cNvPicPr>
            <a:picLocks noChangeAspect="1"/>
          </p:cNvPicPr>
          <p:nvPr userDrawn="1"/>
        </p:nvPicPr>
        <p:blipFill>
          <a:blip r:embed="rId2"/>
          <a:srcRect/>
          <a:stretch/>
        </p:blipFill>
        <p:spPr>
          <a:xfrm>
            <a:off x="0" y="5128590"/>
            <a:ext cx="12192000" cy="1165131"/>
          </a:xfrm>
          <a:prstGeom prst="rect">
            <a:avLst/>
          </a:prstGeom>
        </p:spPr>
      </p:pic>
      <p:sp>
        <p:nvSpPr>
          <p:cNvPr id="8" name="Slide Number Placeholder 7">
            <a:extLst>
              <a:ext uri="{FF2B5EF4-FFF2-40B4-BE49-F238E27FC236}">
                <a16:creationId xmlns:a16="http://schemas.microsoft.com/office/drawing/2014/main" id="{2F816EB2-338D-229D-6646-877EA0A6FDEA}"/>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2" name="Text Placeholder 13">
            <a:extLst>
              <a:ext uri="{FF2B5EF4-FFF2-40B4-BE49-F238E27FC236}">
                <a16:creationId xmlns:a16="http://schemas.microsoft.com/office/drawing/2014/main" id="{FCEAE071-637B-B23A-E5E5-05704CD50995}"/>
              </a:ext>
            </a:extLst>
          </p:cNvPr>
          <p:cNvSpPr>
            <a:spLocks noGrp="1"/>
          </p:cNvSpPr>
          <p:nvPr>
            <p:ph type="body" sz="quarter" idx="13" hasCustomPrompt="1"/>
          </p:nvPr>
        </p:nvSpPr>
        <p:spPr>
          <a:xfrm>
            <a:off x="797003" y="1539683"/>
            <a:ext cx="5309157" cy="282260"/>
          </a:xfrm>
          <a:prstGeom prst="rect">
            <a:avLst/>
          </a:prstGeom>
        </p:spPr>
        <p:txBody>
          <a:bodyPr/>
          <a:lstStyle>
            <a:lvl1pPr marL="0" indent="0">
              <a:buFontTx/>
              <a:buNone/>
              <a:defRPr sz="2000" b="1" i="0">
                <a:solidFill>
                  <a:schemeClr val="tx2"/>
                </a:solidFill>
                <a:latin typeface="Adobe Garamond Pro Bold" panose="02020502060506020403" pitchFamily="18" charset="77"/>
                <a:ea typeface="Jost Medium" pitchFamily="2"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SECTION 1:</a:t>
            </a:r>
          </a:p>
        </p:txBody>
      </p:sp>
      <p:sp>
        <p:nvSpPr>
          <p:cNvPr id="3" name="Text Placeholder 13">
            <a:extLst>
              <a:ext uri="{FF2B5EF4-FFF2-40B4-BE49-F238E27FC236}">
                <a16:creationId xmlns:a16="http://schemas.microsoft.com/office/drawing/2014/main" id="{E98931D2-49DB-6271-3441-89D9725FB524}"/>
              </a:ext>
            </a:extLst>
          </p:cNvPr>
          <p:cNvSpPr>
            <a:spLocks noGrp="1"/>
          </p:cNvSpPr>
          <p:nvPr>
            <p:ph type="body" sz="quarter" idx="14" hasCustomPrompt="1"/>
          </p:nvPr>
        </p:nvSpPr>
        <p:spPr>
          <a:xfrm>
            <a:off x="782111" y="1854093"/>
            <a:ext cx="10630885" cy="1596608"/>
          </a:xfrm>
          <a:prstGeom prst="rect">
            <a:avLst/>
          </a:prstGeom>
        </p:spPr>
        <p:txBody>
          <a:bodyPr/>
          <a:lstStyle>
            <a:lvl1pPr marL="0" indent="0">
              <a:spcBef>
                <a:spcPts val="0"/>
              </a:spcBef>
              <a:buFontTx/>
              <a:buNone/>
              <a:defRPr sz="5000" b="1" i="0">
                <a:solidFill>
                  <a:schemeClr val="tx1"/>
                </a:solidFill>
                <a:latin typeface="Adobe Garamond Pro Bold" panose="02020502060506020403" pitchFamily="18"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Section title: Garamond Bold, 50pt. </a:t>
            </a:r>
          </a:p>
          <a:p>
            <a:pPr lvl="0"/>
            <a:r>
              <a:rPr lang="en-US" dirty="0"/>
              <a:t>2nd line if needed.</a:t>
            </a:r>
          </a:p>
        </p:txBody>
      </p:sp>
      <p:sp>
        <p:nvSpPr>
          <p:cNvPr id="11" name="Text Placeholder 10">
            <a:extLst>
              <a:ext uri="{FF2B5EF4-FFF2-40B4-BE49-F238E27FC236}">
                <a16:creationId xmlns:a16="http://schemas.microsoft.com/office/drawing/2014/main" id="{BF19C9A9-EDA4-22A1-E918-653CBE0C3E0F}"/>
              </a:ext>
            </a:extLst>
          </p:cNvPr>
          <p:cNvSpPr>
            <a:spLocks noGrp="1"/>
          </p:cNvSpPr>
          <p:nvPr>
            <p:ph type="body" sz="quarter" idx="15" hasCustomPrompt="1"/>
          </p:nvPr>
        </p:nvSpPr>
        <p:spPr>
          <a:xfrm>
            <a:off x="786843" y="3499832"/>
            <a:ext cx="8171956" cy="1441450"/>
          </a:xfrm>
          <a:prstGeom prst="rect">
            <a:avLst/>
          </a:prstGeom>
        </p:spPr>
        <p:txBody>
          <a:bodyPr/>
          <a:lstStyle>
            <a:lvl1pPr marL="0" indent="0">
              <a:lnSpc>
                <a:spcPct val="100000"/>
              </a:lnSpc>
              <a:spcBef>
                <a:spcPts val="0"/>
              </a:spcBef>
              <a:buNone/>
              <a:defRPr sz="2000" b="0" i="0">
                <a:latin typeface="Adobe Garamond Pro" panose="02020502060506020403" pitchFamily="18" charset="77"/>
                <a:ea typeface="Jost Medium" pitchFamily="2" charset="77"/>
              </a:defRPr>
            </a:lvl1pPr>
            <a:lvl2pPr marL="457189" indent="0">
              <a:buNone/>
              <a:defRPr/>
            </a:lvl2pPr>
          </a:lstStyle>
          <a:p>
            <a:pPr lvl="0"/>
            <a:r>
              <a:rPr lang="en-US" dirty="0"/>
              <a:t>Support text as needed. Adobe Garamond Regular, 20pt.</a:t>
            </a:r>
          </a:p>
        </p:txBody>
      </p:sp>
      <p:sp>
        <p:nvSpPr>
          <p:cNvPr id="5" name="SmartArt Placeholder 5">
            <a:extLst>
              <a:ext uri="{FF2B5EF4-FFF2-40B4-BE49-F238E27FC236}">
                <a16:creationId xmlns:a16="http://schemas.microsoft.com/office/drawing/2014/main" id="{D00B45F4-DBFA-0606-70AB-E0B15B60F141}"/>
              </a:ext>
            </a:extLst>
          </p:cNvPr>
          <p:cNvSpPr>
            <a:spLocks noGrp="1"/>
          </p:cNvSpPr>
          <p:nvPr>
            <p:ph type="dgm" sz="quarter" idx="18"/>
          </p:nvPr>
        </p:nvSpPr>
        <p:spPr>
          <a:xfrm flipH="1">
            <a:off x="499574" y="-91440"/>
            <a:ext cx="27432" cy="3218688"/>
          </a:xfrm>
          <a:prstGeom prst="rect">
            <a:avLst/>
          </a:prstGeom>
          <a:solidFill>
            <a:schemeClr val="accent6"/>
          </a:solidFill>
        </p:spPr>
        <p:txBody>
          <a:bodyPr/>
          <a:lstStyle>
            <a:lvl1pPr>
              <a:defRPr sz="100">
                <a:solidFill>
                  <a:srgbClr val="FFFFFF"/>
                </a:solidFill>
              </a:defRPr>
            </a:lvl1pPr>
          </a:lstStyle>
          <a:p>
            <a:endParaRPr lang="en-US" dirty="0"/>
          </a:p>
        </p:txBody>
      </p:sp>
    </p:spTree>
    <p:extLst>
      <p:ext uri="{BB962C8B-B14F-4D97-AF65-F5344CB8AC3E}">
        <p14:creationId xmlns:p14="http://schemas.microsoft.com/office/powerpoint/2010/main" val="332293904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SmartArt Placeholder 23">
            <a:extLst>
              <a:ext uri="{FF2B5EF4-FFF2-40B4-BE49-F238E27FC236}">
                <a16:creationId xmlns:a16="http://schemas.microsoft.com/office/drawing/2014/main" id="{D133804B-BDD2-93B9-B938-528D12BB33D0}"/>
              </a:ext>
            </a:extLst>
          </p:cNvPr>
          <p:cNvSpPr>
            <a:spLocks noGrp="1"/>
          </p:cNvSpPr>
          <p:nvPr>
            <p:ph type="dgm" sz="quarter" idx="17"/>
          </p:nvPr>
        </p:nvSpPr>
        <p:spPr>
          <a:xfrm>
            <a:off x="6827520" y="0"/>
            <a:ext cx="5364480" cy="6144561"/>
          </a:xfrm>
          <a:prstGeom prst="rect">
            <a:avLst/>
          </a:prstGeom>
          <a:solidFill>
            <a:schemeClr val="accent6"/>
          </a:solidFill>
        </p:spPr>
        <p:txBody>
          <a:bodyPr/>
          <a:lstStyle/>
          <a:p>
            <a:endParaRPr lang="en-US" dirty="0"/>
          </a:p>
        </p:txBody>
      </p:sp>
      <p:sp>
        <p:nvSpPr>
          <p:cNvPr id="2" name="Title 1">
            <a:extLst>
              <a:ext uri="{FF2B5EF4-FFF2-40B4-BE49-F238E27FC236}">
                <a16:creationId xmlns:a16="http://schemas.microsoft.com/office/drawing/2014/main" id="{6AB8F99A-A2A8-54FC-1486-19A66E39A46D}"/>
              </a:ext>
            </a:extLst>
          </p:cNvPr>
          <p:cNvSpPr>
            <a:spLocks noGrp="1"/>
          </p:cNvSpPr>
          <p:nvPr>
            <p:ph type="title" hasCustomPrompt="1"/>
          </p:nvPr>
        </p:nvSpPr>
        <p:spPr>
          <a:xfrm>
            <a:off x="787792" y="1557637"/>
            <a:ext cx="4718003" cy="1154162"/>
          </a:xfrm>
          <a:prstGeom prst="rect">
            <a:avLst/>
          </a:prstGeom>
        </p:spPr>
        <p:txBody>
          <a:bodyPr anchor="b">
            <a:noAutofit/>
          </a:bodyPr>
          <a:lstStyle>
            <a:lvl1pPr>
              <a:defRPr sz="4000" b="1" i="0">
                <a:latin typeface="Adobe Garamond Pro Bold" panose="02020502060506020403" pitchFamily="18" charset="77"/>
              </a:defRPr>
            </a:lvl1pPr>
          </a:lstStyle>
          <a:p>
            <a:r>
              <a:rPr lang="en-US" dirty="0"/>
              <a:t>Header text: </a:t>
            </a:r>
            <a:br>
              <a:rPr lang="en-US" dirty="0"/>
            </a:br>
            <a:r>
              <a:rPr lang="en-US" dirty="0"/>
              <a:t>Garamond Pro 40pt</a:t>
            </a:r>
          </a:p>
        </p:txBody>
      </p:sp>
      <p:sp>
        <p:nvSpPr>
          <p:cNvPr id="3" name="Picture Placeholder 2">
            <a:extLst>
              <a:ext uri="{FF2B5EF4-FFF2-40B4-BE49-F238E27FC236}">
                <a16:creationId xmlns:a16="http://schemas.microsoft.com/office/drawing/2014/main" id="{733A31BA-704F-CB48-9511-F1A71101F64A}"/>
              </a:ext>
            </a:extLst>
          </p:cNvPr>
          <p:cNvSpPr>
            <a:spLocks noGrp="1"/>
          </p:cNvSpPr>
          <p:nvPr>
            <p:ph type="pic" idx="1" hasCustomPrompt="1"/>
          </p:nvPr>
        </p:nvSpPr>
        <p:spPr>
          <a:xfrm>
            <a:off x="6084934" y="0"/>
            <a:ext cx="6107066" cy="5937337"/>
          </a:xfrm>
          <a:prstGeom prst="rect">
            <a:avLst/>
          </a:prstGeom>
          <a:solidFill>
            <a:srgbClr val="999999"/>
          </a:solidFill>
        </p:spPr>
        <p:txBody>
          <a:bodyPr tIns="640080" anchor="t" anchorCtr="1">
            <a:normAutofit/>
          </a:bodyPr>
          <a:lstStyle>
            <a:lvl1pPr marL="0" indent="0" algn="ctr">
              <a:buNone/>
              <a:defRPr sz="2000">
                <a:solidFill>
                  <a:srgbClr val="FFFFFF"/>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Place photo here</a:t>
            </a:r>
          </a:p>
        </p:txBody>
      </p:sp>
      <p:sp>
        <p:nvSpPr>
          <p:cNvPr id="4" name="Text Placeholder 3">
            <a:extLst>
              <a:ext uri="{FF2B5EF4-FFF2-40B4-BE49-F238E27FC236}">
                <a16:creationId xmlns:a16="http://schemas.microsoft.com/office/drawing/2014/main" id="{402D7302-6D60-4E1B-7E11-40CF522B1AC6}"/>
              </a:ext>
            </a:extLst>
          </p:cNvPr>
          <p:cNvSpPr>
            <a:spLocks noGrp="1"/>
          </p:cNvSpPr>
          <p:nvPr>
            <p:ph type="body" sz="half" idx="2" hasCustomPrompt="1"/>
          </p:nvPr>
        </p:nvSpPr>
        <p:spPr>
          <a:xfrm>
            <a:off x="797951" y="3351722"/>
            <a:ext cx="4707843" cy="671819"/>
          </a:xfrm>
          <a:prstGeom prst="rect">
            <a:avLst/>
          </a:prstGeom>
        </p:spPr>
        <p:txBody>
          <a:bodyPr>
            <a:noAutofit/>
          </a:bodyPr>
          <a:lstStyle>
            <a:lvl1pPr marL="0" indent="0">
              <a:lnSpc>
                <a:spcPct val="100000"/>
              </a:lnSpc>
              <a:spcBef>
                <a:spcPts val="0"/>
              </a:spcBef>
              <a:buNone/>
              <a:defRPr sz="2000" b="1" i="0">
                <a:solidFill>
                  <a:schemeClr val="tx2"/>
                </a:solidFill>
                <a:latin typeface="Adobe Garamond Pro Bold" panose="02020502060506020403" pitchFamily="18"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Subhead: Garamond Pro </a:t>
            </a:r>
            <a:r>
              <a:rPr lang="en-US" dirty="0" err="1"/>
              <a:t>Semibold</a:t>
            </a:r>
            <a:r>
              <a:rPr lang="en-US" dirty="0"/>
              <a:t>, 20pt.</a:t>
            </a:r>
          </a:p>
          <a:p>
            <a:pPr lvl="0"/>
            <a:r>
              <a:rPr lang="en-US" dirty="0"/>
              <a:t>Second line as needed.</a:t>
            </a:r>
          </a:p>
        </p:txBody>
      </p:sp>
      <p:sp>
        <p:nvSpPr>
          <p:cNvPr id="12" name="Slide Number Placeholder 11">
            <a:extLst>
              <a:ext uri="{FF2B5EF4-FFF2-40B4-BE49-F238E27FC236}">
                <a16:creationId xmlns:a16="http://schemas.microsoft.com/office/drawing/2014/main" id="{A7BE1C75-6028-86E2-0770-FC500B34DDFD}"/>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20" name="Text Placeholder 19">
            <a:extLst>
              <a:ext uri="{FF2B5EF4-FFF2-40B4-BE49-F238E27FC236}">
                <a16:creationId xmlns:a16="http://schemas.microsoft.com/office/drawing/2014/main" id="{3E6C4984-927A-9479-0377-B2FAA04DDEF3}"/>
              </a:ext>
            </a:extLst>
          </p:cNvPr>
          <p:cNvSpPr>
            <a:spLocks noGrp="1"/>
          </p:cNvSpPr>
          <p:nvPr>
            <p:ph type="body" sz="quarter" idx="18" hasCustomPrompt="1"/>
          </p:nvPr>
        </p:nvSpPr>
        <p:spPr>
          <a:xfrm>
            <a:off x="1275111" y="345553"/>
            <a:ext cx="4051483" cy="314673"/>
          </a:xfrm>
          <a:prstGeom prst="rect">
            <a:avLst/>
          </a:prstGeom>
        </p:spPr>
        <p:txBody>
          <a:bodyPr/>
          <a:lstStyle>
            <a:lvl1pPr marL="0" indent="0">
              <a:buNone/>
              <a:defRPr sz="1400" b="1" i="0">
                <a:latin typeface="Adobe Garamond Pro Bold" panose="02020502060506020403" pitchFamily="18" charset="77"/>
                <a:ea typeface="Jost Medium" pitchFamily="2" charset="77"/>
              </a:defRPr>
            </a:lvl1pPr>
            <a:lvl2pPr marL="457189" indent="0">
              <a:buNone/>
              <a:defRPr/>
            </a:lvl2pPr>
            <a:lvl3pPr marL="914377" indent="0">
              <a:buNone/>
              <a:defRPr sz="1400" b="1" i="0">
                <a:latin typeface="Jost Black" pitchFamily="2" charset="77"/>
                <a:ea typeface="Jost Black" pitchFamily="2" charset="77"/>
              </a:defRPr>
            </a:lvl3pPr>
          </a:lstStyle>
          <a:p>
            <a:pPr lvl="0"/>
            <a:r>
              <a:rPr lang="en-US" dirty="0"/>
              <a:t>SECTION 1: Title here</a:t>
            </a:r>
          </a:p>
        </p:txBody>
      </p:sp>
      <p:sp>
        <p:nvSpPr>
          <p:cNvPr id="23" name="Text Placeholder 22">
            <a:extLst>
              <a:ext uri="{FF2B5EF4-FFF2-40B4-BE49-F238E27FC236}">
                <a16:creationId xmlns:a16="http://schemas.microsoft.com/office/drawing/2014/main" id="{CD6668C7-2E4F-70A7-9F60-E4842130BCD2}"/>
              </a:ext>
            </a:extLst>
          </p:cNvPr>
          <p:cNvSpPr>
            <a:spLocks noGrp="1"/>
          </p:cNvSpPr>
          <p:nvPr>
            <p:ph type="body" sz="quarter" idx="19" hasCustomPrompt="1"/>
          </p:nvPr>
        </p:nvSpPr>
        <p:spPr>
          <a:xfrm>
            <a:off x="800785" y="4060627"/>
            <a:ext cx="4525809" cy="977095"/>
          </a:xfrm>
          <a:prstGeom prst="rect">
            <a:avLst/>
          </a:prstGeom>
        </p:spPr>
        <p:txBody>
          <a:bodyPr/>
          <a:lstStyle>
            <a:lvl1pPr marL="0" indent="0">
              <a:lnSpc>
                <a:spcPct val="100000"/>
              </a:lnSpc>
              <a:spcBef>
                <a:spcPts val="1000"/>
              </a:spcBef>
              <a:buNone/>
              <a:defRPr sz="1500" b="0" i="0" baseline="0">
                <a:solidFill>
                  <a:schemeClr val="tx1"/>
                </a:solidFill>
                <a:latin typeface="Adobe Garamond Pro" panose="02020502060506020403" pitchFamily="18" charset="77"/>
                <a:ea typeface="Jost Medium" pitchFamily="2" charset="77"/>
              </a:defRPr>
            </a:lvl1pPr>
            <a:lvl5pPr marL="1828755" indent="0">
              <a:buNone/>
              <a:defRPr/>
            </a:lvl5pPr>
          </a:lstStyle>
          <a:p>
            <a:pPr lvl="0"/>
            <a:r>
              <a:rPr lang="en-US" dirty="0"/>
              <a:t>Body copy: Garamond Pro Regular, 16pt. Placeholder text only. You can also use the callout style as needed for highlighting important text in the paragraph to make it stand out. You can add bullet points like this too:</a:t>
            </a:r>
          </a:p>
        </p:txBody>
      </p:sp>
      <p:sp>
        <p:nvSpPr>
          <p:cNvPr id="5" name="SmartArt Placeholder 5">
            <a:extLst>
              <a:ext uri="{FF2B5EF4-FFF2-40B4-BE49-F238E27FC236}">
                <a16:creationId xmlns:a16="http://schemas.microsoft.com/office/drawing/2014/main" id="{C2D18A7B-A8E8-B5FC-5607-0CFE4F2F7DE6}"/>
              </a:ext>
            </a:extLst>
          </p:cNvPr>
          <p:cNvSpPr>
            <a:spLocks noGrp="1"/>
          </p:cNvSpPr>
          <p:nvPr>
            <p:ph type="dgm" sz="quarter" idx="26"/>
          </p:nvPr>
        </p:nvSpPr>
        <p:spPr>
          <a:xfrm flipH="1">
            <a:off x="489339" y="0"/>
            <a:ext cx="27432" cy="3977639"/>
          </a:xfrm>
          <a:prstGeom prst="rect">
            <a:avLst/>
          </a:prstGeom>
          <a:solidFill>
            <a:schemeClr val="accent6"/>
          </a:solidFill>
        </p:spPr>
        <p:txBody>
          <a:bodyPr/>
          <a:lstStyle>
            <a:lvl1pPr>
              <a:defRPr sz="100">
                <a:solidFill>
                  <a:srgbClr val="FFFFFF"/>
                </a:solidFill>
              </a:defRPr>
            </a:lvl1pPr>
          </a:lstStyle>
          <a:p>
            <a:endParaRPr lang="en-US" dirty="0"/>
          </a:p>
        </p:txBody>
      </p:sp>
      <p:sp>
        <p:nvSpPr>
          <p:cNvPr id="9" name="Text Placeholder 8">
            <a:extLst>
              <a:ext uri="{FF2B5EF4-FFF2-40B4-BE49-F238E27FC236}">
                <a16:creationId xmlns:a16="http://schemas.microsoft.com/office/drawing/2014/main" id="{96B49F6F-3E9C-C381-28C8-3EDDF2DEC382}"/>
              </a:ext>
            </a:extLst>
          </p:cNvPr>
          <p:cNvSpPr>
            <a:spLocks noGrp="1"/>
          </p:cNvSpPr>
          <p:nvPr>
            <p:ph type="body" sz="quarter" idx="27" hasCustomPrompt="1"/>
          </p:nvPr>
        </p:nvSpPr>
        <p:spPr>
          <a:xfrm>
            <a:off x="800785" y="5138738"/>
            <a:ext cx="1870075" cy="1439862"/>
          </a:xfrm>
          <a:prstGeom prst="rect">
            <a:avLst/>
          </a:prstGeom>
        </p:spPr>
        <p:txBody>
          <a:bodyPr/>
          <a:lstStyle>
            <a:lvl1pPr marL="285750" indent="-285750">
              <a:buClr>
                <a:schemeClr val="bg2"/>
              </a:buClr>
              <a:buFont typeface="Wingdings" pitchFamily="2" charset="2"/>
              <a:buChar char="§"/>
              <a:defRPr sz="1400">
                <a:solidFill>
                  <a:schemeClr val="tx1"/>
                </a:solidFill>
                <a:latin typeface="Adobe Garamond Pro" panose="02020502060506020403" pitchFamily="18" charset="77"/>
              </a:defRPr>
            </a:lvl1pPr>
          </a:lstStyle>
          <a:p>
            <a:pPr lvl="0"/>
            <a:r>
              <a:rPr lang="en-US" dirty="0"/>
              <a:t>Bullet 1</a:t>
            </a:r>
          </a:p>
          <a:p>
            <a:pPr lvl="0"/>
            <a:r>
              <a:rPr lang="en-US" dirty="0"/>
              <a:t>Bullet 2</a:t>
            </a:r>
          </a:p>
          <a:p>
            <a:pPr lvl="0"/>
            <a:r>
              <a:rPr lang="en-US" dirty="0"/>
              <a:t>Bullet 3</a:t>
            </a:r>
          </a:p>
        </p:txBody>
      </p:sp>
    </p:spTree>
    <p:extLst>
      <p:ext uri="{BB962C8B-B14F-4D97-AF65-F5344CB8AC3E}">
        <p14:creationId xmlns:p14="http://schemas.microsoft.com/office/powerpoint/2010/main" val="518438161"/>
      </p:ext>
    </p:extLst>
  </p:cSld>
  <p:clrMapOvr>
    <a:masterClrMapping/>
  </p:clrMapOvr>
  <p:extLst>
    <p:ext uri="{DCECCB84-F9BA-43D5-87BE-67443E8EF086}">
      <p15:sldGuideLst xmlns:p15="http://schemas.microsoft.com/office/powerpoint/2012/main">
        <p15:guide id="1" pos="552" userDrawn="1">
          <p15:clr>
            <a:srgbClr val="FBAE40"/>
          </p15:clr>
        </p15:guide>
        <p15:guide id="2" orient="horz" pos="10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F99A-A2A8-54FC-1486-19A66E39A46D}"/>
              </a:ext>
            </a:extLst>
          </p:cNvPr>
          <p:cNvSpPr>
            <a:spLocks noGrp="1"/>
          </p:cNvSpPr>
          <p:nvPr>
            <p:ph type="title" hasCustomPrompt="1"/>
          </p:nvPr>
        </p:nvSpPr>
        <p:spPr>
          <a:xfrm>
            <a:off x="777632" y="1268363"/>
            <a:ext cx="9913736" cy="1449723"/>
          </a:xfrm>
          <a:prstGeom prst="rect">
            <a:avLst/>
          </a:prstGeom>
        </p:spPr>
        <p:txBody>
          <a:bodyPr anchor="b">
            <a:noAutofit/>
          </a:bodyPr>
          <a:lstStyle>
            <a:lvl1pPr>
              <a:defRPr sz="4000" b="1" i="0" baseline="0">
                <a:latin typeface="Adobe Garamond Pro Bold" panose="02020502060506020403" pitchFamily="18" charset="77"/>
              </a:defRPr>
            </a:lvl1pPr>
          </a:lstStyle>
          <a:p>
            <a:r>
              <a:rPr lang="en-US" dirty="0"/>
              <a:t>Header text: Garamond Pro Bold, 40pt.</a:t>
            </a:r>
            <a:br>
              <a:rPr lang="en-US" dirty="0"/>
            </a:br>
            <a:r>
              <a:rPr lang="en-US" dirty="0"/>
              <a:t>2nd line as needed.</a:t>
            </a:r>
          </a:p>
        </p:txBody>
      </p:sp>
      <p:sp>
        <p:nvSpPr>
          <p:cNvPr id="4" name="Text Placeholder 3">
            <a:extLst>
              <a:ext uri="{FF2B5EF4-FFF2-40B4-BE49-F238E27FC236}">
                <a16:creationId xmlns:a16="http://schemas.microsoft.com/office/drawing/2014/main" id="{402D7302-6D60-4E1B-7E11-40CF522B1AC6}"/>
              </a:ext>
            </a:extLst>
          </p:cNvPr>
          <p:cNvSpPr>
            <a:spLocks noGrp="1"/>
          </p:cNvSpPr>
          <p:nvPr>
            <p:ph type="body" sz="half" idx="2" hasCustomPrompt="1"/>
          </p:nvPr>
        </p:nvSpPr>
        <p:spPr>
          <a:xfrm>
            <a:off x="787791" y="3154050"/>
            <a:ext cx="7800457" cy="671819"/>
          </a:xfrm>
          <a:prstGeom prst="rect">
            <a:avLst/>
          </a:prstGeom>
        </p:spPr>
        <p:txBody>
          <a:bodyPr>
            <a:noAutofit/>
          </a:bodyPr>
          <a:lstStyle>
            <a:lvl1pPr marL="0" indent="0">
              <a:lnSpc>
                <a:spcPct val="100000"/>
              </a:lnSpc>
              <a:spcBef>
                <a:spcPts val="0"/>
              </a:spcBef>
              <a:buNone/>
              <a:defRPr sz="2000" b="1" i="0" baseline="0">
                <a:solidFill>
                  <a:schemeClr val="tx2"/>
                </a:solidFill>
                <a:latin typeface="Adobe Garamond Pro Bold" panose="02020502060506020403" pitchFamily="18"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Subhead: Garamond Pro </a:t>
            </a:r>
            <a:r>
              <a:rPr lang="en-US" dirty="0" err="1"/>
              <a:t>Semibold</a:t>
            </a:r>
            <a:r>
              <a:rPr lang="en-US" dirty="0"/>
              <a:t>, 20pt. Placeholder text as needed.</a:t>
            </a:r>
          </a:p>
          <a:p>
            <a:pPr lvl="0"/>
            <a:r>
              <a:rPr lang="en-US" dirty="0"/>
              <a:t>Maybe there’s a 2nd line too.</a:t>
            </a:r>
          </a:p>
        </p:txBody>
      </p:sp>
      <p:sp>
        <p:nvSpPr>
          <p:cNvPr id="12" name="Slide Number Placeholder 11">
            <a:extLst>
              <a:ext uri="{FF2B5EF4-FFF2-40B4-BE49-F238E27FC236}">
                <a16:creationId xmlns:a16="http://schemas.microsoft.com/office/drawing/2014/main" id="{A7BE1C75-6028-86E2-0770-FC500B34DDFD}"/>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20" name="Text Placeholder 19">
            <a:extLst>
              <a:ext uri="{FF2B5EF4-FFF2-40B4-BE49-F238E27FC236}">
                <a16:creationId xmlns:a16="http://schemas.microsoft.com/office/drawing/2014/main" id="{3E6C4984-927A-9479-0377-B2FAA04DDEF3}"/>
              </a:ext>
            </a:extLst>
          </p:cNvPr>
          <p:cNvSpPr>
            <a:spLocks noGrp="1"/>
          </p:cNvSpPr>
          <p:nvPr>
            <p:ph type="body" sz="quarter" idx="18" hasCustomPrompt="1"/>
          </p:nvPr>
        </p:nvSpPr>
        <p:spPr>
          <a:xfrm>
            <a:off x="1275111" y="345553"/>
            <a:ext cx="4051483" cy="314673"/>
          </a:xfrm>
          <a:prstGeom prst="rect">
            <a:avLst/>
          </a:prstGeom>
        </p:spPr>
        <p:txBody>
          <a:bodyPr/>
          <a:lstStyle>
            <a:lvl1pPr marL="0" indent="0">
              <a:buNone/>
              <a:defRPr sz="1400" b="1" i="0">
                <a:latin typeface="Adobe Garamond Pro Bold" panose="02020502060506020403" pitchFamily="18" charset="77"/>
                <a:ea typeface="Jost Medium" pitchFamily="2" charset="77"/>
              </a:defRPr>
            </a:lvl1pPr>
            <a:lvl2pPr marL="457189" indent="0">
              <a:buNone/>
              <a:defRPr/>
            </a:lvl2pPr>
            <a:lvl3pPr marL="914377" indent="0">
              <a:buNone/>
              <a:defRPr sz="1400" b="1" i="0">
                <a:latin typeface="Jost Black" pitchFamily="2" charset="77"/>
                <a:ea typeface="Jost Black" pitchFamily="2" charset="77"/>
              </a:defRPr>
            </a:lvl3pPr>
          </a:lstStyle>
          <a:p>
            <a:pPr lvl="0"/>
            <a:r>
              <a:rPr lang="en-US" dirty="0"/>
              <a:t>SECTION 1: Title here</a:t>
            </a:r>
          </a:p>
        </p:txBody>
      </p:sp>
      <p:sp>
        <p:nvSpPr>
          <p:cNvPr id="23" name="Text Placeholder 22">
            <a:extLst>
              <a:ext uri="{FF2B5EF4-FFF2-40B4-BE49-F238E27FC236}">
                <a16:creationId xmlns:a16="http://schemas.microsoft.com/office/drawing/2014/main" id="{CD6668C7-2E4F-70A7-9F60-E4842130BCD2}"/>
              </a:ext>
            </a:extLst>
          </p:cNvPr>
          <p:cNvSpPr>
            <a:spLocks noGrp="1"/>
          </p:cNvSpPr>
          <p:nvPr>
            <p:ph type="body" sz="quarter" idx="19" hasCustomPrompt="1"/>
          </p:nvPr>
        </p:nvSpPr>
        <p:spPr>
          <a:xfrm>
            <a:off x="800785" y="3883275"/>
            <a:ext cx="7309943" cy="977095"/>
          </a:xfrm>
          <a:prstGeom prst="rect">
            <a:avLst/>
          </a:prstGeom>
        </p:spPr>
        <p:txBody>
          <a:bodyPr/>
          <a:lstStyle>
            <a:lvl1pPr marL="0" indent="0">
              <a:lnSpc>
                <a:spcPct val="100000"/>
              </a:lnSpc>
              <a:spcBef>
                <a:spcPts val="1000"/>
              </a:spcBef>
              <a:buNone/>
              <a:defRPr sz="1500" b="0" i="0" baseline="0">
                <a:solidFill>
                  <a:schemeClr val="tx1"/>
                </a:solidFill>
                <a:latin typeface="Adobe Garamond Pro" panose="02020502060506020403" pitchFamily="18" charset="77"/>
                <a:ea typeface="Jost Medium" pitchFamily="2" charset="77"/>
              </a:defRPr>
            </a:lvl1pPr>
            <a:lvl5pPr marL="1828755" indent="0">
              <a:buNone/>
              <a:defRPr/>
            </a:lvl5pPr>
          </a:lstStyle>
          <a:p>
            <a:pPr lvl="0"/>
            <a:r>
              <a:rPr lang="en-US" dirty="0"/>
              <a:t>Body copy: Garamond Pro Regular, 16pt. Placeholder text only. You can also use the callout style as needed for highlighting important text in the paragraph to make it stand out. You can add bullet points like this too:</a:t>
            </a:r>
          </a:p>
        </p:txBody>
      </p:sp>
      <p:sp>
        <p:nvSpPr>
          <p:cNvPr id="5" name="SmartArt Placeholder 5">
            <a:extLst>
              <a:ext uri="{FF2B5EF4-FFF2-40B4-BE49-F238E27FC236}">
                <a16:creationId xmlns:a16="http://schemas.microsoft.com/office/drawing/2014/main" id="{C2D18A7B-A8E8-B5FC-5607-0CFE4F2F7DE6}"/>
              </a:ext>
            </a:extLst>
          </p:cNvPr>
          <p:cNvSpPr>
            <a:spLocks noGrp="1"/>
          </p:cNvSpPr>
          <p:nvPr>
            <p:ph type="dgm" sz="quarter" idx="26"/>
          </p:nvPr>
        </p:nvSpPr>
        <p:spPr>
          <a:xfrm flipH="1">
            <a:off x="489339" y="0"/>
            <a:ext cx="27432" cy="3977639"/>
          </a:xfrm>
          <a:prstGeom prst="rect">
            <a:avLst/>
          </a:prstGeom>
          <a:solidFill>
            <a:schemeClr val="accent6"/>
          </a:solidFill>
        </p:spPr>
        <p:txBody>
          <a:bodyPr/>
          <a:lstStyle>
            <a:lvl1pPr>
              <a:defRPr sz="100">
                <a:solidFill>
                  <a:srgbClr val="FFFFFF"/>
                </a:solidFill>
              </a:defRPr>
            </a:lvl1pPr>
          </a:lstStyle>
          <a:p>
            <a:endParaRPr lang="en-US" dirty="0"/>
          </a:p>
        </p:txBody>
      </p:sp>
      <p:sp>
        <p:nvSpPr>
          <p:cNvPr id="9" name="Text Placeholder 8">
            <a:extLst>
              <a:ext uri="{FF2B5EF4-FFF2-40B4-BE49-F238E27FC236}">
                <a16:creationId xmlns:a16="http://schemas.microsoft.com/office/drawing/2014/main" id="{96B49F6F-3E9C-C381-28C8-3EDDF2DEC382}"/>
              </a:ext>
            </a:extLst>
          </p:cNvPr>
          <p:cNvSpPr>
            <a:spLocks noGrp="1"/>
          </p:cNvSpPr>
          <p:nvPr>
            <p:ph type="body" sz="quarter" idx="27" hasCustomPrompt="1"/>
          </p:nvPr>
        </p:nvSpPr>
        <p:spPr>
          <a:xfrm>
            <a:off x="800785" y="4687066"/>
            <a:ext cx="1870075" cy="1439862"/>
          </a:xfrm>
          <a:prstGeom prst="rect">
            <a:avLst/>
          </a:prstGeom>
        </p:spPr>
        <p:txBody>
          <a:bodyPr/>
          <a:lstStyle>
            <a:lvl1pPr marL="285750" indent="-285750">
              <a:buClr>
                <a:schemeClr val="bg2"/>
              </a:buClr>
              <a:buFont typeface="Wingdings" pitchFamily="2" charset="2"/>
              <a:buChar char="§"/>
              <a:defRPr sz="1400">
                <a:solidFill>
                  <a:schemeClr val="tx1"/>
                </a:solidFill>
                <a:latin typeface="Adobe Garamond Pro" panose="02020502060506020403" pitchFamily="18" charset="77"/>
              </a:defRPr>
            </a:lvl1pPr>
          </a:lstStyle>
          <a:p>
            <a:pPr lvl="0"/>
            <a:r>
              <a:rPr lang="en-US" dirty="0"/>
              <a:t>Bullet 1</a:t>
            </a:r>
          </a:p>
          <a:p>
            <a:pPr lvl="0"/>
            <a:r>
              <a:rPr lang="en-US" dirty="0"/>
              <a:t>Bullet 2</a:t>
            </a:r>
          </a:p>
          <a:p>
            <a:pPr lvl="0"/>
            <a:r>
              <a:rPr lang="en-US" dirty="0"/>
              <a:t>Bullet 3</a:t>
            </a:r>
          </a:p>
        </p:txBody>
      </p:sp>
    </p:spTree>
    <p:extLst>
      <p:ext uri="{BB962C8B-B14F-4D97-AF65-F5344CB8AC3E}">
        <p14:creationId xmlns:p14="http://schemas.microsoft.com/office/powerpoint/2010/main" val="3837941881"/>
      </p:ext>
    </p:extLst>
  </p:cSld>
  <p:clrMapOvr>
    <a:masterClrMapping/>
  </p:clrMapOvr>
  <p:extLst>
    <p:ext uri="{DCECCB84-F9BA-43D5-87BE-67443E8EF086}">
      <p15:sldGuideLst xmlns:p15="http://schemas.microsoft.com/office/powerpoint/2012/main">
        <p15:guide id="1" pos="552" userDrawn="1">
          <p15:clr>
            <a:srgbClr val="FBAE40"/>
          </p15:clr>
        </p15:guide>
        <p15:guide id="2" orient="horz" pos="1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6" name="SmartArt Placeholder 35">
            <a:extLst>
              <a:ext uri="{FF2B5EF4-FFF2-40B4-BE49-F238E27FC236}">
                <a16:creationId xmlns:a16="http://schemas.microsoft.com/office/drawing/2014/main" id="{F2500B86-855C-85F7-EB2E-611E791F79CD}"/>
              </a:ext>
            </a:extLst>
          </p:cNvPr>
          <p:cNvSpPr>
            <a:spLocks noGrp="1"/>
          </p:cNvSpPr>
          <p:nvPr>
            <p:ph type="dgm" sz="quarter" idx="24"/>
          </p:nvPr>
        </p:nvSpPr>
        <p:spPr>
          <a:xfrm>
            <a:off x="6408931" y="0"/>
            <a:ext cx="5783069" cy="6858000"/>
          </a:xfrm>
          <a:prstGeom prst="rect">
            <a:avLst/>
          </a:prstGeom>
          <a:solidFill>
            <a:schemeClr val="accent6">
              <a:lumMod val="20000"/>
              <a:lumOff val="80000"/>
            </a:schemeClr>
          </a:solidFill>
        </p:spPr>
        <p:txBody>
          <a:bodyPr/>
          <a:lstStyle>
            <a:lvl1pPr>
              <a:defRPr>
                <a:solidFill>
                  <a:schemeClr val="accent6">
                    <a:lumMod val="20000"/>
                    <a:lumOff val="80000"/>
                  </a:schemeClr>
                </a:solidFill>
              </a:defRPr>
            </a:lvl1pPr>
          </a:lstStyle>
          <a:p>
            <a:endParaRPr lang="en-US" dirty="0"/>
          </a:p>
        </p:txBody>
      </p:sp>
      <p:sp>
        <p:nvSpPr>
          <p:cNvPr id="33" name="SmartArt Placeholder 23">
            <a:extLst>
              <a:ext uri="{FF2B5EF4-FFF2-40B4-BE49-F238E27FC236}">
                <a16:creationId xmlns:a16="http://schemas.microsoft.com/office/drawing/2014/main" id="{16AA6391-758E-8A15-C861-E9C9C00D6F4C}"/>
              </a:ext>
            </a:extLst>
          </p:cNvPr>
          <p:cNvSpPr>
            <a:spLocks noGrp="1"/>
          </p:cNvSpPr>
          <p:nvPr>
            <p:ph type="dgm" sz="quarter" idx="22"/>
          </p:nvPr>
        </p:nvSpPr>
        <p:spPr>
          <a:xfrm>
            <a:off x="7193122" y="660226"/>
            <a:ext cx="3645980" cy="2684637"/>
          </a:xfrm>
          <a:prstGeom prst="rect">
            <a:avLst/>
          </a:prstGeom>
          <a:solidFill>
            <a:schemeClr val="accent6"/>
          </a:solidFill>
        </p:spPr>
        <p:txBody>
          <a:bodyPr/>
          <a:lstStyle/>
          <a:p>
            <a:endParaRPr lang="en-US" dirty="0"/>
          </a:p>
        </p:txBody>
      </p:sp>
      <p:sp>
        <p:nvSpPr>
          <p:cNvPr id="34" name="SmartArt Placeholder 23">
            <a:extLst>
              <a:ext uri="{FF2B5EF4-FFF2-40B4-BE49-F238E27FC236}">
                <a16:creationId xmlns:a16="http://schemas.microsoft.com/office/drawing/2014/main" id="{D66D9D93-4692-806D-F0D6-D24F51338F3F}"/>
              </a:ext>
            </a:extLst>
          </p:cNvPr>
          <p:cNvSpPr>
            <a:spLocks noGrp="1"/>
          </p:cNvSpPr>
          <p:nvPr>
            <p:ph type="dgm" sz="quarter" idx="23"/>
          </p:nvPr>
        </p:nvSpPr>
        <p:spPr>
          <a:xfrm>
            <a:off x="7193122" y="3695701"/>
            <a:ext cx="3645980" cy="2664116"/>
          </a:xfrm>
          <a:prstGeom prst="rect">
            <a:avLst/>
          </a:prstGeom>
          <a:solidFill>
            <a:schemeClr val="accent6"/>
          </a:solidFill>
        </p:spPr>
        <p:txBody>
          <a:bodyPr/>
          <a:lstStyle/>
          <a:p>
            <a:endParaRPr lang="en-US" dirty="0"/>
          </a:p>
        </p:txBody>
      </p:sp>
      <p:sp>
        <p:nvSpPr>
          <p:cNvPr id="8" name="Slide Number Placeholder 7">
            <a:extLst>
              <a:ext uri="{FF2B5EF4-FFF2-40B4-BE49-F238E27FC236}">
                <a16:creationId xmlns:a16="http://schemas.microsoft.com/office/drawing/2014/main" id="{341DC2F3-7DD0-D07C-6419-AB78381C3032}"/>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10" name="Picture Placeholder 2">
            <a:extLst>
              <a:ext uri="{FF2B5EF4-FFF2-40B4-BE49-F238E27FC236}">
                <a16:creationId xmlns:a16="http://schemas.microsoft.com/office/drawing/2014/main" id="{9F9F1050-A960-542F-C743-3ECE4C1C9E20}"/>
              </a:ext>
            </a:extLst>
          </p:cNvPr>
          <p:cNvSpPr>
            <a:spLocks noGrp="1"/>
          </p:cNvSpPr>
          <p:nvPr>
            <p:ph type="pic" idx="1" hasCustomPrompt="1"/>
          </p:nvPr>
        </p:nvSpPr>
        <p:spPr>
          <a:xfrm>
            <a:off x="7193123" y="677012"/>
            <a:ext cx="4191607" cy="2485288"/>
          </a:xfrm>
          <a:prstGeom prst="rect">
            <a:avLst/>
          </a:prstGeom>
          <a:solidFill>
            <a:srgbClr val="999999"/>
          </a:solidFill>
        </p:spPr>
        <p:txBody>
          <a:bodyPr tIns="640080" anchor="t" anchorCtr="1">
            <a:normAutofit/>
          </a:bodyPr>
          <a:lstStyle>
            <a:lvl1pPr marL="0" indent="0" algn="ctr">
              <a:buNone/>
              <a:defRPr sz="2000" b="1" i="0">
                <a:solidFill>
                  <a:srgbClr val="FFFFFF"/>
                </a:solidFill>
                <a:latin typeface="Jost Black" pitchFamily="2" charset="77"/>
                <a:ea typeface="Jost Black" pitchFamily="2" charset="77"/>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Photo here</a:t>
            </a:r>
          </a:p>
        </p:txBody>
      </p:sp>
      <p:sp>
        <p:nvSpPr>
          <p:cNvPr id="3" name="SmartArt Placeholder 5">
            <a:extLst>
              <a:ext uri="{FF2B5EF4-FFF2-40B4-BE49-F238E27FC236}">
                <a16:creationId xmlns:a16="http://schemas.microsoft.com/office/drawing/2014/main" id="{3161DE4E-A824-218D-5685-FAB0179DA66E}"/>
              </a:ext>
            </a:extLst>
          </p:cNvPr>
          <p:cNvSpPr>
            <a:spLocks noGrp="1"/>
          </p:cNvSpPr>
          <p:nvPr>
            <p:ph type="dgm" sz="quarter" idx="26"/>
          </p:nvPr>
        </p:nvSpPr>
        <p:spPr>
          <a:xfrm flipH="1">
            <a:off x="499573" y="1"/>
            <a:ext cx="27432" cy="3474720"/>
          </a:xfrm>
          <a:prstGeom prst="rect">
            <a:avLst/>
          </a:prstGeom>
          <a:solidFill>
            <a:schemeClr val="accent6"/>
          </a:solidFill>
        </p:spPr>
        <p:txBody>
          <a:bodyPr/>
          <a:lstStyle>
            <a:lvl1pPr>
              <a:defRPr sz="100">
                <a:solidFill>
                  <a:srgbClr val="FFFFFF"/>
                </a:solidFill>
              </a:defRPr>
            </a:lvl1pPr>
          </a:lstStyle>
          <a:p>
            <a:endParaRPr lang="en-US" dirty="0"/>
          </a:p>
        </p:txBody>
      </p:sp>
      <p:sp>
        <p:nvSpPr>
          <p:cNvPr id="2" name="Picture Placeholder 2">
            <a:extLst>
              <a:ext uri="{FF2B5EF4-FFF2-40B4-BE49-F238E27FC236}">
                <a16:creationId xmlns:a16="http://schemas.microsoft.com/office/drawing/2014/main" id="{61C5B19B-D816-499A-12FF-26B760DEDA19}"/>
              </a:ext>
            </a:extLst>
          </p:cNvPr>
          <p:cNvSpPr>
            <a:spLocks noGrp="1"/>
          </p:cNvSpPr>
          <p:nvPr>
            <p:ph type="pic" idx="27" hasCustomPrompt="1"/>
          </p:nvPr>
        </p:nvSpPr>
        <p:spPr>
          <a:xfrm>
            <a:off x="7193123" y="3688501"/>
            <a:ext cx="4203146" cy="2485288"/>
          </a:xfrm>
          <a:prstGeom prst="rect">
            <a:avLst/>
          </a:prstGeom>
          <a:solidFill>
            <a:srgbClr val="999999"/>
          </a:solidFill>
        </p:spPr>
        <p:txBody>
          <a:bodyPr tIns="640080" anchor="t" anchorCtr="1">
            <a:normAutofit/>
          </a:bodyPr>
          <a:lstStyle>
            <a:lvl1pPr marL="0" indent="0" algn="ctr">
              <a:buNone/>
              <a:defRPr sz="2000" b="1" i="0">
                <a:solidFill>
                  <a:srgbClr val="FFFFFF"/>
                </a:solidFill>
                <a:latin typeface="Jost Black" pitchFamily="2" charset="77"/>
                <a:ea typeface="Jost Black" pitchFamily="2" charset="77"/>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Photo here</a:t>
            </a:r>
          </a:p>
        </p:txBody>
      </p:sp>
      <p:sp>
        <p:nvSpPr>
          <p:cNvPr id="4" name="Title 1">
            <a:extLst>
              <a:ext uri="{FF2B5EF4-FFF2-40B4-BE49-F238E27FC236}">
                <a16:creationId xmlns:a16="http://schemas.microsoft.com/office/drawing/2014/main" id="{30B909C6-7C78-C46D-0B6C-1780FE09F267}"/>
              </a:ext>
            </a:extLst>
          </p:cNvPr>
          <p:cNvSpPr>
            <a:spLocks noGrp="1"/>
          </p:cNvSpPr>
          <p:nvPr>
            <p:ph type="title" hasCustomPrompt="1"/>
          </p:nvPr>
        </p:nvSpPr>
        <p:spPr>
          <a:xfrm>
            <a:off x="777632" y="1557637"/>
            <a:ext cx="4718003" cy="1154162"/>
          </a:xfrm>
          <a:prstGeom prst="rect">
            <a:avLst/>
          </a:prstGeom>
        </p:spPr>
        <p:txBody>
          <a:bodyPr anchor="b">
            <a:noAutofit/>
          </a:bodyPr>
          <a:lstStyle>
            <a:lvl1pPr>
              <a:defRPr sz="4000" b="1" i="0">
                <a:latin typeface="Adobe Garamond Pro Bold" panose="02020502060506020403" pitchFamily="18" charset="77"/>
              </a:defRPr>
            </a:lvl1pPr>
          </a:lstStyle>
          <a:p>
            <a:r>
              <a:rPr lang="en-US" dirty="0"/>
              <a:t>Header text: </a:t>
            </a:r>
            <a:br>
              <a:rPr lang="en-US" dirty="0"/>
            </a:br>
            <a:r>
              <a:rPr lang="en-US" dirty="0"/>
              <a:t>Garamond Pro 40pt</a:t>
            </a:r>
          </a:p>
        </p:txBody>
      </p:sp>
      <p:sp>
        <p:nvSpPr>
          <p:cNvPr id="5" name="Text Placeholder 3">
            <a:extLst>
              <a:ext uri="{FF2B5EF4-FFF2-40B4-BE49-F238E27FC236}">
                <a16:creationId xmlns:a16="http://schemas.microsoft.com/office/drawing/2014/main" id="{0FC34206-21FA-900D-1931-DEEFEC48B376}"/>
              </a:ext>
            </a:extLst>
          </p:cNvPr>
          <p:cNvSpPr>
            <a:spLocks noGrp="1"/>
          </p:cNvSpPr>
          <p:nvPr>
            <p:ph type="body" sz="half" idx="2" hasCustomPrompt="1"/>
          </p:nvPr>
        </p:nvSpPr>
        <p:spPr>
          <a:xfrm>
            <a:off x="787791" y="3362873"/>
            <a:ext cx="4707843" cy="671819"/>
          </a:xfrm>
          <a:prstGeom prst="rect">
            <a:avLst/>
          </a:prstGeom>
        </p:spPr>
        <p:txBody>
          <a:bodyPr>
            <a:noAutofit/>
          </a:bodyPr>
          <a:lstStyle>
            <a:lvl1pPr marL="0" indent="0">
              <a:lnSpc>
                <a:spcPct val="100000"/>
              </a:lnSpc>
              <a:spcBef>
                <a:spcPts val="0"/>
              </a:spcBef>
              <a:buNone/>
              <a:defRPr sz="2000" b="1" i="0">
                <a:solidFill>
                  <a:schemeClr val="tx2"/>
                </a:solidFill>
                <a:latin typeface="Adobe Garamond Pro Bold" panose="02020502060506020403" pitchFamily="18"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Subhead: Garamond Pro </a:t>
            </a:r>
            <a:r>
              <a:rPr lang="en-US" dirty="0" err="1"/>
              <a:t>Semibold</a:t>
            </a:r>
            <a:r>
              <a:rPr lang="en-US" dirty="0"/>
              <a:t>, 20pt</a:t>
            </a:r>
          </a:p>
          <a:p>
            <a:pPr lvl="0"/>
            <a:r>
              <a:rPr lang="en-US" dirty="0"/>
              <a:t>Second line as needed.</a:t>
            </a:r>
          </a:p>
        </p:txBody>
      </p:sp>
      <p:sp>
        <p:nvSpPr>
          <p:cNvPr id="6" name="Text Placeholder 22">
            <a:extLst>
              <a:ext uri="{FF2B5EF4-FFF2-40B4-BE49-F238E27FC236}">
                <a16:creationId xmlns:a16="http://schemas.microsoft.com/office/drawing/2014/main" id="{89D8A42D-9EE0-0D09-78F9-FBF69CB47D64}"/>
              </a:ext>
            </a:extLst>
          </p:cNvPr>
          <p:cNvSpPr>
            <a:spLocks noGrp="1"/>
          </p:cNvSpPr>
          <p:nvPr>
            <p:ph type="body" sz="quarter" idx="28" hasCustomPrompt="1"/>
          </p:nvPr>
        </p:nvSpPr>
        <p:spPr>
          <a:xfrm>
            <a:off x="800785" y="4049476"/>
            <a:ext cx="4525809" cy="977095"/>
          </a:xfrm>
          <a:prstGeom prst="rect">
            <a:avLst/>
          </a:prstGeom>
        </p:spPr>
        <p:txBody>
          <a:bodyPr/>
          <a:lstStyle>
            <a:lvl1pPr marL="0" indent="0">
              <a:lnSpc>
                <a:spcPct val="100000"/>
              </a:lnSpc>
              <a:spcBef>
                <a:spcPts val="1000"/>
              </a:spcBef>
              <a:buNone/>
              <a:defRPr sz="1500" b="0" i="0" baseline="0">
                <a:solidFill>
                  <a:schemeClr val="tx1"/>
                </a:solidFill>
                <a:latin typeface="Adobe Garamond Pro" panose="02020502060506020403" pitchFamily="18" charset="77"/>
                <a:ea typeface="Jost Medium" pitchFamily="2" charset="77"/>
              </a:defRPr>
            </a:lvl1pPr>
            <a:lvl5pPr marL="1828755" indent="0">
              <a:buNone/>
              <a:defRPr/>
            </a:lvl5pPr>
          </a:lstStyle>
          <a:p>
            <a:pPr lvl="0"/>
            <a:r>
              <a:rPr lang="en-US" dirty="0"/>
              <a:t>Body copy: Garamond Pro Regular, 16pt. Placeholder text only. You can also use the callout style as needed for highlighting important text in the paragraph to make it stand out. You can add bullet points like this too:</a:t>
            </a:r>
          </a:p>
        </p:txBody>
      </p:sp>
      <p:sp>
        <p:nvSpPr>
          <p:cNvPr id="12" name="Text Placeholder 19">
            <a:extLst>
              <a:ext uri="{FF2B5EF4-FFF2-40B4-BE49-F238E27FC236}">
                <a16:creationId xmlns:a16="http://schemas.microsoft.com/office/drawing/2014/main" id="{1CC82D18-F905-4AA1-EDB0-32CBD70813D9}"/>
              </a:ext>
            </a:extLst>
          </p:cNvPr>
          <p:cNvSpPr>
            <a:spLocks noGrp="1"/>
          </p:cNvSpPr>
          <p:nvPr>
            <p:ph type="body" sz="quarter" idx="18" hasCustomPrompt="1"/>
          </p:nvPr>
        </p:nvSpPr>
        <p:spPr>
          <a:xfrm>
            <a:off x="1275111" y="345553"/>
            <a:ext cx="4051483" cy="314673"/>
          </a:xfrm>
          <a:prstGeom prst="rect">
            <a:avLst/>
          </a:prstGeom>
        </p:spPr>
        <p:txBody>
          <a:bodyPr/>
          <a:lstStyle>
            <a:lvl1pPr marL="0" indent="0">
              <a:buNone/>
              <a:defRPr sz="1400" b="1" i="0">
                <a:latin typeface="Adobe Garamond Pro Bold" panose="02020502060506020403" pitchFamily="18" charset="77"/>
                <a:ea typeface="Jost Medium" pitchFamily="2" charset="77"/>
              </a:defRPr>
            </a:lvl1pPr>
            <a:lvl2pPr marL="457189" indent="0">
              <a:buNone/>
              <a:defRPr/>
            </a:lvl2pPr>
            <a:lvl3pPr marL="914377" indent="0">
              <a:buNone/>
              <a:defRPr sz="1400" b="1" i="0">
                <a:latin typeface="Jost Black" pitchFamily="2" charset="77"/>
                <a:ea typeface="Jost Black" pitchFamily="2" charset="77"/>
              </a:defRPr>
            </a:lvl3pPr>
          </a:lstStyle>
          <a:p>
            <a:pPr lvl="0"/>
            <a:r>
              <a:rPr lang="en-US" dirty="0"/>
              <a:t>SECTION 1: Title here</a:t>
            </a:r>
          </a:p>
        </p:txBody>
      </p:sp>
    </p:spTree>
    <p:extLst>
      <p:ext uri="{BB962C8B-B14F-4D97-AF65-F5344CB8AC3E}">
        <p14:creationId xmlns:p14="http://schemas.microsoft.com/office/powerpoint/2010/main" val="315896736"/>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6" name="SmartArt Placeholder 35">
            <a:extLst>
              <a:ext uri="{FF2B5EF4-FFF2-40B4-BE49-F238E27FC236}">
                <a16:creationId xmlns:a16="http://schemas.microsoft.com/office/drawing/2014/main" id="{F2500B86-855C-85F7-EB2E-611E791F79CD}"/>
              </a:ext>
            </a:extLst>
          </p:cNvPr>
          <p:cNvSpPr>
            <a:spLocks noGrp="1"/>
          </p:cNvSpPr>
          <p:nvPr>
            <p:ph type="dgm" sz="quarter" idx="24"/>
          </p:nvPr>
        </p:nvSpPr>
        <p:spPr>
          <a:xfrm>
            <a:off x="6408931" y="0"/>
            <a:ext cx="5783069" cy="6858000"/>
          </a:xfrm>
          <a:prstGeom prst="rect">
            <a:avLst/>
          </a:prstGeom>
          <a:solidFill>
            <a:schemeClr val="accent6">
              <a:lumMod val="20000"/>
              <a:lumOff val="80000"/>
            </a:schemeClr>
          </a:solidFill>
        </p:spPr>
        <p:txBody>
          <a:bodyPr/>
          <a:lstStyle>
            <a:lvl1pPr>
              <a:defRPr>
                <a:solidFill>
                  <a:schemeClr val="accent6">
                    <a:lumMod val="20000"/>
                    <a:lumOff val="80000"/>
                  </a:schemeClr>
                </a:solidFill>
              </a:defRPr>
            </a:lvl1pPr>
          </a:lstStyle>
          <a:p>
            <a:endParaRPr lang="en-US" dirty="0"/>
          </a:p>
        </p:txBody>
      </p:sp>
      <p:sp>
        <p:nvSpPr>
          <p:cNvPr id="8" name="Slide Number Placeholder 7">
            <a:extLst>
              <a:ext uri="{FF2B5EF4-FFF2-40B4-BE49-F238E27FC236}">
                <a16:creationId xmlns:a16="http://schemas.microsoft.com/office/drawing/2014/main" id="{341DC2F3-7DD0-D07C-6419-AB78381C3032}"/>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3" name="SmartArt Placeholder 5">
            <a:extLst>
              <a:ext uri="{FF2B5EF4-FFF2-40B4-BE49-F238E27FC236}">
                <a16:creationId xmlns:a16="http://schemas.microsoft.com/office/drawing/2014/main" id="{3161DE4E-A824-218D-5685-FAB0179DA66E}"/>
              </a:ext>
            </a:extLst>
          </p:cNvPr>
          <p:cNvSpPr>
            <a:spLocks noGrp="1"/>
          </p:cNvSpPr>
          <p:nvPr>
            <p:ph type="dgm" sz="quarter" idx="26"/>
          </p:nvPr>
        </p:nvSpPr>
        <p:spPr>
          <a:xfrm flipH="1">
            <a:off x="499573" y="1"/>
            <a:ext cx="27432" cy="3474720"/>
          </a:xfrm>
          <a:prstGeom prst="rect">
            <a:avLst/>
          </a:prstGeom>
          <a:solidFill>
            <a:schemeClr val="accent6"/>
          </a:solidFill>
        </p:spPr>
        <p:txBody>
          <a:bodyPr/>
          <a:lstStyle>
            <a:lvl1pPr>
              <a:defRPr sz="100">
                <a:solidFill>
                  <a:srgbClr val="FFFFFF"/>
                </a:solidFill>
              </a:defRPr>
            </a:lvl1pPr>
          </a:lstStyle>
          <a:p>
            <a:endParaRPr lang="en-US" dirty="0"/>
          </a:p>
        </p:txBody>
      </p:sp>
      <p:sp>
        <p:nvSpPr>
          <p:cNvPr id="4" name="Title 1">
            <a:extLst>
              <a:ext uri="{FF2B5EF4-FFF2-40B4-BE49-F238E27FC236}">
                <a16:creationId xmlns:a16="http://schemas.microsoft.com/office/drawing/2014/main" id="{30B909C6-7C78-C46D-0B6C-1780FE09F267}"/>
              </a:ext>
            </a:extLst>
          </p:cNvPr>
          <p:cNvSpPr>
            <a:spLocks noGrp="1"/>
          </p:cNvSpPr>
          <p:nvPr>
            <p:ph type="title" hasCustomPrompt="1"/>
          </p:nvPr>
        </p:nvSpPr>
        <p:spPr>
          <a:xfrm>
            <a:off x="777632" y="1557637"/>
            <a:ext cx="4718003" cy="1154162"/>
          </a:xfrm>
          <a:prstGeom prst="rect">
            <a:avLst/>
          </a:prstGeom>
        </p:spPr>
        <p:txBody>
          <a:bodyPr anchor="b">
            <a:noAutofit/>
          </a:bodyPr>
          <a:lstStyle>
            <a:lvl1pPr>
              <a:defRPr sz="4000" b="1" i="0">
                <a:latin typeface="Adobe Garamond Pro Bold" panose="02020502060506020403" pitchFamily="18" charset="77"/>
              </a:defRPr>
            </a:lvl1pPr>
          </a:lstStyle>
          <a:p>
            <a:r>
              <a:rPr lang="en-US" dirty="0"/>
              <a:t>Header text: </a:t>
            </a:r>
            <a:br>
              <a:rPr lang="en-US" dirty="0"/>
            </a:br>
            <a:r>
              <a:rPr lang="en-US" dirty="0"/>
              <a:t>Garamond Pro 40pt</a:t>
            </a:r>
          </a:p>
        </p:txBody>
      </p:sp>
      <p:sp>
        <p:nvSpPr>
          <p:cNvPr id="5" name="Text Placeholder 3">
            <a:extLst>
              <a:ext uri="{FF2B5EF4-FFF2-40B4-BE49-F238E27FC236}">
                <a16:creationId xmlns:a16="http://schemas.microsoft.com/office/drawing/2014/main" id="{0FC34206-21FA-900D-1931-DEEFEC48B376}"/>
              </a:ext>
            </a:extLst>
          </p:cNvPr>
          <p:cNvSpPr>
            <a:spLocks noGrp="1"/>
          </p:cNvSpPr>
          <p:nvPr>
            <p:ph type="body" sz="half" idx="2" hasCustomPrompt="1"/>
          </p:nvPr>
        </p:nvSpPr>
        <p:spPr>
          <a:xfrm>
            <a:off x="787791" y="3362873"/>
            <a:ext cx="4707843" cy="671819"/>
          </a:xfrm>
          <a:prstGeom prst="rect">
            <a:avLst/>
          </a:prstGeom>
        </p:spPr>
        <p:txBody>
          <a:bodyPr>
            <a:noAutofit/>
          </a:bodyPr>
          <a:lstStyle>
            <a:lvl1pPr marL="0" indent="0">
              <a:lnSpc>
                <a:spcPct val="100000"/>
              </a:lnSpc>
              <a:spcBef>
                <a:spcPts val="0"/>
              </a:spcBef>
              <a:buNone/>
              <a:defRPr sz="2000" b="1" i="0">
                <a:solidFill>
                  <a:schemeClr val="tx2"/>
                </a:solidFill>
                <a:latin typeface="Adobe Garamond Pro Bold" panose="02020502060506020403" pitchFamily="18" charset="77"/>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Subhead: Garamond Pro </a:t>
            </a:r>
            <a:r>
              <a:rPr lang="en-US" dirty="0" err="1"/>
              <a:t>Semibold</a:t>
            </a:r>
            <a:r>
              <a:rPr lang="en-US" dirty="0"/>
              <a:t>, 20pt</a:t>
            </a:r>
          </a:p>
          <a:p>
            <a:pPr lvl="0"/>
            <a:r>
              <a:rPr lang="en-US" dirty="0"/>
              <a:t>Second line as needed.</a:t>
            </a:r>
          </a:p>
        </p:txBody>
      </p:sp>
      <p:sp>
        <p:nvSpPr>
          <p:cNvPr id="6" name="Text Placeholder 22">
            <a:extLst>
              <a:ext uri="{FF2B5EF4-FFF2-40B4-BE49-F238E27FC236}">
                <a16:creationId xmlns:a16="http://schemas.microsoft.com/office/drawing/2014/main" id="{89D8A42D-9EE0-0D09-78F9-FBF69CB47D64}"/>
              </a:ext>
            </a:extLst>
          </p:cNvPr>
          <p:cNvSpPr>
            <a:spLocks noGrp="1"/>
          </p:cNvSpPr>
          <p:nvPr>
            <p:ph type="body" sz="quarter" idx="28" hasCustomPrompt="1"/>
          </p:nvPr>
        </p:nvSpPr>
        <p:spPr>
          <a:xfrm>
            <a:off x="800785" y="4049476"/>
            <a:ext cx="4525809" cy="977095"/>
          </a:xfrm>
          <a:prstGeom prst="rect">
            <a:avLst/>
          </a:prstGeom>
        </p:spPr>
        <p:txBody>
          <a:bodyPr/>
          <a:lstStyle>
            <a:lvl1pPr marL="0" indent="0">
              <a:lnSpc>
                <a:spcPct val="100000"/>
              </a:lnSpc>
              <a:spcBef>
                <a:spcPts val="1000"/>
              </a:spcBef>
              <a:buNone/>
              <a:defRPr sz="1500" b="0" i="0" baseline="0">
                <a:solidFill>
                  <a:schemeClr val="tx1"/>
                </a:solidFill>
                <a:latin typeface="Adobe Garamond Pro" panose="02020502060506020403" pitchFamily="18" charset="77"/>
                <a:ea typeface="Jost Medium" pitchFamily="2" charset="77"/>
              </a:defRPr>
            </a:lvl1pPr>
            <a:lvl5pPr marL="1828755" indent="0">
              <a:buNone/>
              <a:defRPr/>
            </a:lvl5pPr>
          </a:lstStyle>
          <a:p>
            <a:pPr lvl="0"/>
            <a:r>
              <a:rPr lang="en-US" dirty="0"/>
              <a:t>Body copy: Garamond Pro Regular, 16pt. Placeholder text only. You can also use the callout style as needed for highlighting important text in the paragraph to make it stand out. You can add bullet points like this too:</a:t>
            </a:r>
          </a:p>
        </p:txBody>
      </p:sp>
      <p:sp>
        <p:nvSpPr>
          <p:cNvPr id="12" name="Text Placeholder 19">
            <a:extLst>
              <a:ext uri="{FF2B5EF4-FFF2-40B4-BE49-F238E27FC236}">
                <a16:creationId xmlns:a16="http://schemas.microsoft.com/office/drawing/2014/main" id="{1CC82D18-F905-4AA1-EDB0-32CBD70813D9}"/>
              </a:ext>
            </a:extLst>
          </p:cNvPr>
          <p:cNvSpPr>
            <a:spLocks noGrp="1"/>
          </p:cNvSpPr>
          <p:nvPr>
            <p:ph type="body" sz="quarter" idx="18" hasCustomPrompt="1"/>
          </p:nvPr>
        </p:nvSpPr>
        <p:spPr>
          <a:xfrm>
            <a:off x="1275111" y="345553"/>
            <a:ext cx="4051483" cy="314673"/>
          </a:xfrm>
          <a:prstGeom prst="rect">
            <a:avLst/>
          </a:prstGeom>
        </p:spPr>
        <p:txBody>
          <a:bodyPr/>
          <a:lstStyle>
            <a:lvl1pPr marL="0" indent="0">
              <a:buNone/>
              <a:defRPr sz="1400" b="1" i="0">
                <a:latin typeface="Adobe Garamond Pro Bold" panose="02020502060506020403" pitchFamily="18" charset="77"/>
                <a:ea typeface="Jost Medium" pitchFamily="2" charset="77"/>
              </a:defRPr>
            </a:lvl1pPr>
            <a:lvl2pPr marL="457189" indent="0">
              <a:buNone/>
              <a:defRPr/>
            </a:lvl2pPr>
            <a:lvl3pPr marL="914377" indent="0">
              <a:buNone/>
              <a:defRPr sz="1400" b="1" i="0">
                <a:latin typeface="Jost Black" pitchFamily="2" charset="77"/>
                <a:ea typeface="Jost Black" pitchFamily="2" charset="77"/>
              </a:defRPr>
            </a:lvl3pPr>
          </a:lstStyle>
          <a:p>
            <a:pPr lvl="0"/>
            <a:r>
              <a:rPr lang="en-US" dirty="0"/>
              <a:t>SECTION 1: Title here</a:t>
            </a:r>
          </a:p>
        </p:txBody>
      </p:sp>
    </p:spTree>
    <p:extLst>
      <p:ext uri="{BB962C8B-B14F-4D97-AF65-F5344CB8AC3E}">
        <p14:creationId xmlns:p14="http://schemas.microsoft.com/office/powerpoint/2010/main" val="299717970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5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F7389EB5-5378-040C-5623-C1BB2E46D10B}"/>
              </a:ext>
            </a:extLst>
          </p:cNvPr>
          <p:cNvSpPr>
            <a:spLocks noGrp="1"/>
          </p:cNvSpPr>
          <p:nvPr>
            <p:ph type="sldNum" sz="quarter" idx="11"/>
          </p:nvPr>
        </p:nvSpPr>
        <p:spPr>
          <a:xfrm>
            <a:off x="9149219" y="6356352"/>
            <a:ext cx="2743200" cy="365125"/>
          </a:xfrm>
          <a:prstGeom prst="rect">
            <a:avLst/>
          </a:prstGeom>
        </p:spPr>
        <p:txBody>
          <a:bodyPr/>
          <a:lstStyle/>
          <a:p>
            <a:fld id="{CF0DF10F-DD54-C040-9CAA-B5A2D7D10FFC}" type="slidenum">
              <a:rPr lang="en-US" smtClean="0"/>
              <a:pPr/>
              <a:t>‹#›</a:t>
            </a:fld>
            <a:endParaRPr lang="en-US" dirty="0"/>
          </a:p>
        </p:txBody>
      </p:sp>
      <p:sp>
        <p:nvSpPr>
          <p:cNvPr id="29" name="Rectangle 28">
            <a:extLst>
              <a:ext uri="{FF2B5EF4-FFF2-40B4-BE49-F238E27FC236}">
                <a16:creationId xmlns:a16="http://schemas.microsoft.com/office/drawing/2014/main" id="{FDC4BBDD-3C1A-6D22-C0D0-6B876C235340}"/>
              </a:ext>
            </a:extLst>
          </p:cNvPr>
          <p:cNvSpPr/>
          <p:nvPr userDrawn="1"/>
        </p:nvSpPr>
        <p:spPr>
          <a:xfrm>
            <a:off x="-7229" y="15674"/>
            <a:ext cx="12199229" cy="454733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Jost Medium" pitchFamily="2" charset="77"/>
            </a:endParaRPr>
          </a:p>
        </p:txBody>
      </p:sp>
      <p:pic>
        <p:nvPicPr>
          <p:cNvPr id="31" name="Picture 30">
            <a:extLst>
              <a:ext uri="{FF2B5EF4-FFF2-40B4-BE49-F238E27FC236}">
                <a16:creationId xmlns:a16="http://schemas.microsoft.com/office/drawing/2014/main" id="{443F4521-3391-81A6-FD23-8064765ACA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74525" y="548747"/>
            <a:ext cx="2932135" cy="679117"/>
          </a:xfrm>
          <a:prstGeom prst="rect">
            <a:avLst/>
          </a:prstGeom>
        </p:spPr>
      </p:pic>
      <p:sp>
        <p:nvSpPr>
          <p:cNvPr id="6" name="SmartArt Placeholder 5">
            <a:extLst>
              <a:ext uri="{FF2B5EF4-FFF2-40B4-BE49-F238E27FC236}">
                <a16:creationId xmlns:a16="http://schemas.microsoft.com/office/drawing/2014/main" id="{F7CDB742-723C-9677-12F3-1C63FF697FBD}"/>
              </a:ext>
            </a:extLst>
          </p:cNvPr>
          <p:cNvSpPr>
            <a:spLocks noGrp="1"/>
          </p:cNvSpPr>
          <p:nvPr>
            <p:ph type="dgm" sz="quarter" idx="12"/>
          </p:nvPr>
        </p:nvSpPr>
        <p:spPr>
          <a:xfrm>
            <a:off x="472143" y="15674"/>
            <a:ext cx="27432" cy="3886200"/>
          </a:xfrm>
          <a:prstGeom prst="rect">
            <a:avLst/>
          </a:prstGeom>
          <a:solidFill>
            <a:schemeClr val="accent6"/>
          </a:solidFill>
        </p:spPr>
        <p:txBody>
          <a:bodyPr/>
          <a:lstStyle>
            <a:lvl1pPr>
              <a:defRPr sz="100">
                <a:solidFill>
                  <a:srgbClr val="FFFFFF"/>
                </a:solidFill>
              </a:defRPr>
            </a:lvl1pPr>
          </a:lstStyle>
          <a:p>
            <a:endParaRPr lang="en-US" dirty="0"/>
          </a:p>
        </p:txBody>
      </p:sp>
      <p:sp>
        <p:nvSpPr>
          <p:cNvPr id="4" name="Subtitle 2">
            <a:extLst>
              <a:ext uri="{FF2B5EF4-FFF2-40B4-BE49-F238E27FC236}">
                <a16:creationId xmlns:a16="http://schemas.microsoft.com/office/drawing/2014/main" id="{A2925B7D-D3CF-5F30-384D-4315898B5BCC}"/>
              </a:ext>
            </a:extLst>
          </p:cNvPr>
          <p:cNvSpPr>
            <a:spLocks noGrp="1"/>
          </p:cNvSpPr>
          <p:nvPr>
            <p:ph type="subTitle" idx="1" hasCustomPrompt="1"/>
          </p:nvPr>
        </p:nvSpPr>
        <p:spPr>
          <a:xfrm>
            <a:off x="1486421" y="3557425"/>
            <a:ext cx="9144000" cy="1655762"/>
          </a:xfrm>
          <a:prstGeom prst="rect">
            <a:avLst/>
          </a:prstGeom>
        </p:spPr>
        <p:txBody>
          <a:bodyPr>
            <a:normAutofit/>
          </a:bodyPr>
          <a:lstStyle>
            <a:lvl1pPr marL="0" indent="0" algn="l">
              <a:buNone/>
              <a:defRPr sz="2600">
                <a:solidFill>
                  <a:schemeClr val="tx2"/>
                </a:solidFill>
                <a:latin typeface="Adobe Garamond Pro" panose="02020502060506020403" pitchFamily="18"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Add support text as needed – placeholder text.</a:t>
            </a:r>
          </a:p>
        </p:txBody>
      </p:sp>
      <p:sp>
        <p:nvSpPr>
          <p:cNvPr id="5" name="Text Placeholder 13">
            <a:extLst>
              <a:ext uri="{FF2B5EF4-FFF2-40B4-BE49-F238E27FC236}">
                <a16:creationId xmlns:a16="http://schemas.microsoft.com/office/drawing/2014/main" id="{5D96709B-84EC-94CD-7D04-35530BE76ABD}"/>
              </a:ext>
            </a:extLst>
          </p:cNvPr>
          <p:cNvSpPr>
            <a:spLocks noGrp="1"/>
          </p:cNvSpPr>
          <p:nvPr>
            <p:ph type="body" sz="quarter" idx="14" hasCustomPrompt="1"/>
          </p:nvPr>
        </p:nvSpPr>
        <p:spPr>
          <a:xfrm>
            <a:off x="1507078" y="2283429"/>
            <a:ext cx="9514390" cy="901666"/>
          </a:xfrm>
          <a:prstGeom prst="rect">
            <a:avLst/>
          </a:prstGeom>
        </p:spPr>
        <p:txBody>
          <a:bodyPr/>
          <a:lstStyle>
            <a:lvl1pPr marL="0" indent="0">
              <a:spcBef>
                <a:spcPts val="0"/>
              </a:spcBef>
              <a:buFontTx/>
              <a:buNone/>
              <a:defRPr sz="6500">
                <a:solidFill>
                  <a:schemeClr val="tx1"/>
                </a:solidFill>
                <a:latin typeface="Adobe Garamond Pro" panose="02020502060506020403" pitchFamily="18" charset="77"/>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dirty="0"/>
              <a:t>Thank you</a:t>
            </a:r>
          </a:p>
        </p:txBody>
      </p:sp>
      <p:pic>
        <p:nvPicPr>
          <p:cNvPr id="7" name="Picture 6">
            <a:extLst>
              <a:ext uri="{FF2B5EF4-FFF2-40B4-BE49-F238E27FC236}">
                <a16:creationId xmlns:a16="http://schemas.microsoft.com/office/drawing/2014/main" id="{AD1974F7-8498-6FDF-9C79-04A222A8A213}"/>
              </a:ext>
            </a:extLst>
          </p:cNvPr>
          <p:cNvPicPr>
            <a:picLocks noChangeAspect="1"/>
          </p:cNvPicPr>
          <p:nvPr userDrawn="1"/>
        </p:nvPicPr>
        <p:blipFill>
          <a:blip r:embed="rId4"/>
          <a:srcRect/>
          <a:stretch/>
        </p:blipFill>
        <p:spPr>
          <a:xfrm>
            <a:off x="0" y="5128590"/>
            <a:ext cx="12192000" cy="1165132"/>
          </a:xfrm>
          <a:prstGeom prst="rect">
            <a:avLst/>
          </a:prstGeom>
        </p:spPr>
      </p:pic>
    </p:spTree>
    <p:extLst>
      <p:ext uri="{BB962C8B-B14F-4D97-AF65-F5344CB8AC3E}">
        <p14:creationId xmlns:p14="http://schemas.microsoft.com/office/powerpoint/2010/main" val="324654449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984" userDrawn="1">
          <p15:clr>
            <a:srgbClr val="FBAE40"/>
          </p15:clr>
        </p15:guide>
        <p15:guide id="3" pos="4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6C1672-6CAF-706F-5E08-B1931407CB5B}"/>
              </a:ext>
            </a:extLst>
          </p:cNvPr>
          <p:cNvPicPr>
            <a:picLocks noChangeAspect="1"/>
          </p:cNvPicPr>
          <p:nvPr userDrawn="1"/>
        </p:nvPicPr>
        <p:blipFill>
          <a:blip r:embed="rId14"/>
          <a:srcRect/>
          <a:stretch/>
        </p:blipFill>
        <p:spPr>
          <a:xfrm>
            <a:off x="880264" y="275222"/>
            <a:ext cx="306885" cy="389509"/>
          </a:xfrm>
          <a:prstGeom prst="rect">
            <a:avLst/>
          </a:prstGeom>
        </p:spPr>
      </p:pic>
      <p:sp>
        <p:nvSpPr>
          <p:cNvPr id="15" name="Slide Number Placeholder 14">
            <a:extLst>
              <a:ext uri="{FF2B5EF4-FFF2-40B4-BE49-F238E27FC236}">
                <a16:creationId xmlns:a16="http://schemas.microsoft.com/office/drawing/2014/main" id="{8BCFCCCE-6433-BC4F-318F-96EEBA64D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latin typeface="Jost Medium" pitchFamily="2" charset="77"/>
                <a:ea typeface="Jost Medium" pitchFamily="2" charset="77"/>
              </a:defRPr>
            </a:lvl1pPr>
          </a:lstStyle>
          <a:p>
            <a:fld id="{2092A82C-88A6-7147-A383-88C598A96CA7}" type="slidenum">
              <a:rPr lang="en-US" smtClean="0"/>
              <a:pPr/>
              <a:t>‹#›</a:t>
            </a:fld>
            <a:endParaRPr lang="en-US" dirty="0"/>
          </a:p>
        </p:txBody>
      </p:sp>
    </p:spTree>
    <p:extLst>
      <p:ext uri="{BB962C8B-B14F-4D97-AF65-F5344CB8AC3E}">
        <p14:creationId xmlns:p14="http://schemas.microsoft.com/office/powerpoint/2010/main" val="78247468"/>
      </p:ext>
    </p:extLst>
  </p:cSld>
  <p:clrMap bg1="lt1" tx1="dk1" bg2="lt2" tx2="dk2" accent1="accent1" accent2="accent2" accent3="accent3" accent4="accent4" accent5="accent5" accent6="accent6" hlink="hlink" folHlink="folHlink"/>
  <p:sldLayoutIdLst>
    <p:sldLayoutId id="2147483658" r:id="rId1"/>
    <p:sldLayoutId id="2147483672" r:id="rId2"/>
    <p:sldLayoutId id="2147483671" r:id="rId3"/>
    <p:sldLayoutId id="2147483673" r:id="rId4"/>
    <p:sldLayoutId id="2147483657" r:id="rId5"/>
    <p:sldLayoutId id="2147483674" r:id="rId6"/>
    <p:sldLayoutId id="2147483661" r:id="rId7"/>
    <p:sldLayoutId id="2147483675" r:id="rId8"/>
    <p:sldLayoutId id="2147483676" r:id="rId9"/>
    <p:sldLayoutId id="2147483665" r:id="rId10"/>
    <p:sldLayoutId id="2147483664" r:id="rId11"/>
    <p:sldLayoutId id="2147483652" r:id="rId12"/>
  </p:sldLayoutIdLst>
  <p:txStyles>
    <p:titleStyle>
      <a:lvl1pPr algn="l" defTabSz="914377" rtl="0" eaLnBrk="1" latinLnBrk="0" hangingPunct="1">
        <a:lnSpc>
          <a:spcPct val="90000"/>
        </a:lnSpc>
        <a:spcBef>
          <a:spcPct val="0"/>
        </a:spcBef>
        <a:buNone/>
        <a:defRPr sz="4000" b="1" i="0" kern="1200">
          <a:solidFill>
            <a:schemeClr val="tx1"/>
          </a:solidFill>
          <a:latin typeface="Jost Black" pitchFamily="2" charset="77"/>
          <a:ea typeface="Jost Black" pitchFamily="2" charset="77"/>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b="1" i="0" kern="1200">
          <a:solidFill>
            <a:schemeClr val="tx2"/>
          </a:solidFill>
          <a:latin typeface="Jost Black" pitchFamily="2" charset="77"/>
          <a:ea typeface="Jost Black" pitchFamily="2" charset="77"/>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1" i="0" kern="1200">
          <a:solidFill>
            <a:schemeClr val="accent6"/>
          </a:solidFill>
          <a:latin typeface="Jost Black" pitchFamily="2" charset="77"/>
          <a:ea typeface="Jost Black" pitchFamily="2" charset="77"/>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b="1" i="0" kern="1200">
          <a:solidFill>
            <a:schemeClr val="bg2"/>
          </a:solidFill>
          <a:latin typeface="Jost Black" pitchFamily="2" charset="77"/>
          <a:ea typeface="Jost Black" pitchFamily="2" charset="77"/>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1" i="0" kern="1200">
          <a:solidFill>
            <a:schemeClr val="tx1"/>
          </a:solidFill>
          <a:latin typeface="Jost Black" pitchFamily="2" charset="77"/>
          <a:ea typeface="Jost Black" pitchFamily="2" charset="77"/>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Jost Medium" pitchFamily="2" charset="77"/>
          <a:ea typeface="Jost Medium" pitchFamily="2" charset="77"/>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63A7C-003C-42FF-081C-FC530E6C1FC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BC41C0B-1625-8F88-B901-B4BC42854311}"/>
              </a:ext>
            </a:extLst>
          </p:cNvPr>
          <p:cNvSpPr>
            <a:spLocks noGrp="1"/>
          </p:cNvSpPr>
          <p:nvPr>
            <p:ph type="subTitle" idx="1"/>
          </p:nvPr>
        </p:nvSpPr>
        <p:spPr/>
        <p:txBody>
          <a:bodyPr/>
          <a:lstStyle/>
          <a:p>
            <a:endParaRPr lang="en-US"/>
          </a:p>
        </p:txBody>
      </p:sp>
      <p:sp>
        <p:nvSpPr>
          <p:cNvPr id="4" name="SmartArt Placeholder 3">
            <a:extLst>
              <a:ext uri="{FF2B5EF4-FFF2-40B4-BE49-F238E27FC236}">
                <a16:creationId xmlns:a16="http://schemas.microsoft.com/office/drawing/2014/main" id="{5D1B2AC5-4E95-7BC7-297B-D9EA67D88BA2}"/>
              </a:ext>
            </a:extLst>
          </p:cNvPr>
          <p:cNvSpPr>
            <a:spLocks noGrp="1"/>
          </p:cNvSpPr>
          <p:nvPr>
            <p:ph type="dgm" sz="quarter" idx="12"/>
          </p:nvPr>
        </p:nvSpPr>
        <p:spPr/>
      </p:sp>
    </p:spTree>
    <p:extLst>
      <p:ext uri="{BB962C8B-B14F-4D97-AF65-F5344CB8AC3E}">
        <p14:creationId xmlns:p14="http://schemas.microsoft.com/office/powerpoint/2010/main" val="310549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1FC7-03F5-5A67-4A83-03ECB1E36F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E59D5B-8011-A20D-5DDC-E8B7D0BD30B5}"/>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1CB0717A-1FB4-E1CD-B8EF-3FD2F156952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3267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2842-C5C9-1D9C-1B11-528343B0DCF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CEB628-F040-6301-91E0-3F80B4555A6E}"/>
              </a:ext>
            </a:extLst>
          </p:cNvPr>
          <p:cNvSpPr>
            <a:spLocks noGrp="1"/>
          </p:cNvSpPr>
          <p:nvPr>
            <p:ph type="subTitle" idx="1"/>
          </p:nvPr>
        </p:nvSpPr>
        <p:spPr/>
        <p:txBody>
          <a:bodyPr/>
          <a:lstStyle/>
          <a:p>
            <a:endParaRPr lang="en-US" dirty="0"/>
          </a:p>
        </p:txBody>
      </p:sp>
      <p:sp>
        <p:nvSpPr>
          <p:cNvPr id="4" name="SmartArt Placeholder 3">
            <a:extLst>
              <a:ext uri="{FF2B5EF4-FFF2-40B4-BE49-F238E27FC236}">
                <a16:creationId xmlns:a16="http://schemas.microsoft.com/office/drawing/2014/main" id="{75269E05-C28E-9AB8-5173-72DBFEF7DBEA}"/>
              </a:ext>
            </a:extLst>
          </p:cNvPr>
          <p:cNvSpPr>
            <a:spLocks noGrp="1"/>
          </p:cNvSpPr>
          <p:nvPr>
            <p:ph type="dgm" sz="quarter" idx="12"/>
          </p:nvPr>
        </p:nvSpPr>
        <p:spPr/>
      </p:sp>
    </p:spTree>
    <p:extLst>
      <p:ext uri="{BB962C8B-B14F-4D97-AF65-F5344CB8AC3E}">
        <p14:creationId xmlns:p14="http://schemas.microsoft.com/office/powerpoint/2010/main" val="312680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9E8DCBCF-BEB0-A081-5AAC-B19E7E88D7A2}"/>
              </a:ext>
            </a:extLst>
          </p:cNvPr>
          <p:cNvSpPr>
            <a:spLocks noGrp="1"/>
          </p:cNvSpPr>
          <p:nvPr>
            <p:ph type="dgm" sz="quarter" idx="17"/>
          </p:nvPr>
        </p:nvSpPr>
        <p:spPr/>
      </p:sp>
      <p:sp>
        <p:nvSpPr>
          <p:cNvPr id="3" name="Picture Placeholder 2">
            <a:extLst>
              <a:ext uri="{FF2B5EF4-FFF2-40B4-BE49-F238E27FC236}">
                <a16:creationId xmlns:a16="http://schemas.microsoft.com/office/drawing/2014/main" id="{3EBB568E-558E-05F0-BC1A-CD8E0CBE454D}"/>
              </a:ext>
            </a:extLst>
          </p:cNvPr>
          <p:cNvSpPr>
            <a:spLocks noGrp="1"/>
          </p:cNvSpPr>
          <p:nvPr>
            <p:ph type="pic" idx="1"/>
          </p:nvPr>
        </p:nvSpPr>
        <p:spPr/>
      </p:sp>
      <p:sp>
        <p:nvSpPr>
          <p:cNvPr id="4" name="Text Placeholder 3">
            <a:extLst>
              <a:ext uri="{FF2B5EF4-FFF2-40B4-BE49-F238E27FC236}">
                <a16:creationId xmlns:a16="http://schemas.microsoft.com/office/drawing/2014/main" id="{D4B0B862-DDD7-11D7-1449-674817F2B7ED}"/>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399DA17D-5AFB-04D1-6ED9-BDA8BB110928}"/>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FE96BED7-3201-5FA8-3A42-042C96A76B84}"/>
              </a:ext>
            </a:extLst>
          </p:cNvPr>
          <p:cNvSpPr>
            <a:spLocks noGrp="1"/>
          </p:cNvSpPr>
          <p:nvPr>
            <p:ph type="body" sz="quarter" idx="15"/>
          </p:nvPr>
        </p:nvSpPr>
        <p:spPr/>
        <p:txBody>
          <a:bodyPr/>
          <a:lstStyle/>
          <a:p>
            <a:endParaRPr lang="en-US"/>
          </a:p>
        </p:txBody>
      </p:sp>
      <p:sp>
        <p:nvSpPr>
          <p:cNvPr id="7" name="SmartArt Placeholder 6">
            <a:extLst>
              <a:ext uri="{FF2B5EF4-FFF2-40B4-BE49-F238E27FC236}">
                <a16:creationId xmlns:a16="http://schemas.microsoft.com/office/drawing/2014/main" id="{8A1E1EAC-7621-C985-818C-A2DC7F111A4B}"/>
              </a:ext>
            </a:extLst>
          </p:cNvPr>
          <p:cNvSpPr>
            <a:spLocks noGrp="1"/>
          </p:cNvSpPr>
          <p:nvPr>
            <p:ph type="dgm" sz="quarter" idx="18"/>
          </p:nvPr>
        </p:nvSpPr>
        <p:spPr/>
      </p:sp>
    </p:spTree>
    <p:extLst>
      <p:ext uri="{BB962C8B-B14F-4D97-AF65-F5344CB8AC3E}">
        <p14:creationId xmlns:p14="http://schemas.microsoft.com/office/powerpoint/2010/main" val="242554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48521-8166-9A00-410C-2EC763E9B4D0}"/>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BD55642C-908D-5B5B-E0DA-C8354A713F32}"/>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434E1AA0-07FF-B6A2-D338-0C0323FD13FC}"/>
              </a:ext>
            </a:extLst>
          </p:cNvPr>
          <p:cNvSpPr>
            <a:spLocks noGrp="1"/>
          </p:cNvSpPr>
          <p:nvPr>
            <p:ph type="body" sz="quarter" idx="15"/>
          </p:nvPr>
        </p:nvSpPr>
        <p:spPr/>
        <p:txBody>
          <a:bodyPr/>
          <a:lstStyle/>
          <a:p>
            <a:endParaRPr lang="en-US"/>
          </a:p>
        </p:txBody>
      </p:sp>
      <p:sp>
        <p:nvSpPr>
          <p:cNvPr id="5" name="SmartArt Placeholder 4">
            <a:extLst>
              <a:ext uri="{FF2B5EF4-FFF2-40B4-BE49-F238E27FC236}">
                <a16:creationId xmlns:a16="http://schemas.microsoft.com/office/drawing/2014/main" id="{689E513F-A59F-6683-9274-B88E78C93BE9}"/>
              </a:ext>
            </a:extLst>
          </p:cNvPr>
          <p:cNvSpPr>
            <a:spLocks noGrp="1"/>
          </p:cNvSpPr>
          <p:nvPr>
            <p:ph type="dgm" sz="quarter" idx="18"/>
          </p:nvPr>
        </p:nvSpPr>
        <p:spPr/>
      </p:sp>
    </p:spTree>
    <p:extLst>
      <p:ext uri="{BB962C8B-B14F-4D97-AF65-F5344CB8AC3E}">
        <p14:creationId xmlns:p14="http://schemas.microsoft.com/office/powerpoint/2010/main" val="96509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201579F6-178A-C9BD-D16E-75AAC6BE28CF}"/>
              </a:ext>
            </a:extLst>
          </p:cNvPr>
          <p:cNvSpPr>
            <a:spLocks noGrp="1"/>
          </p:cNvSpPr>
          <p:nvPr>
            <p:ph type="dgm" sz="quarter" idx="17"/>
          </p:nvPr>
        </p:nvSpPr>
        <p:spPr/>
      </p:sp>
      <p:sp>
        <p:nvSpPr>
          <p:cNvPr id="3" name="Title 2">
            <a:extLst>
              <a:ext uri="{FF2B5EF4-FFF2-40B4-BE49-F238E27FC236}">
                <a16:creationId xmlns:a16="http://schemas.microsoft.com/office/drawing/2014/main" id="{961F6C0E-3A27-9316-E7C2-B0D6110F1CBE}"/>
              </a:ext>
            </a:extLst>
          </p:cNvPr>
          <p:cNvSpPr>
            <a:spLocks noGrp="1"/>
          </p:cNvSpPr>
          <p:nvPr>
            <p:ph type="title"/>
          </p:nvPr>
        </p:nvSpPr>
        <p:spPr/>
        <p:txBody>
          <a:bodyPr/>
          <a:lstStyle/>
          <a:p>
            <a:endParaRPr lang="en-US"/>
          </a:p>
        </p:txBody>
      </p:sp>
      <p:sp>
        <p:nvSpPr>
          <p:cNvPr id="4" name="Picture Placeholder 3">
            <a:extLst>
              <a:ext uri="{FF2B5EF4-FFF2-40B4-BE49-F238E27FC236}">
                <a16:creationId xmlns:a16="http://schemas.microsoft.com/office/drawing/2014/main" id="{78364F51-B5AA-5FE0-CD1E-0C922D7D9144}"/>
              </a:ext>
            </a:extLst>
          </p:cNvPr>
          <p:cNvSpPr>
            <a:spLocks noGrp="1"/>
          </p:cNvSpPr>
          <p:nvPr>
            <p:ph type="pic" idx="1"/>
          </p:nvPr>
        </p:nvSpPr>
        <p:spPr/>
      </p:sp>
      <p:sp>
        <p:nvSpPr>
          <p:cNvPr id="5" name="Text Placeholder 4">
            <a:extLst>
              <a:ext uri="{FF2B5EF4-FFF2-40B4-BE49-F238E27FC236}">
                <a16:creationId xmlns:a16="http://schemas.microsoft.com/office/drawing/2014/main" id="{CE2B9DF2-47BC-867D-8190-54F314012E30}"/>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878077EA-68E0-14F5-1F01-7239D9523FDA}"/>
              </a:ext>
            </a:extLst>
          </p:cNvPr>
          <p:cNvSpPr>
            <a:spLocks noGrp="1"/>
          </p:cNvSpPr>
          <p:nvPr>
            <p:ph type="body" sz="quarter" idx="18"/>
          </p:nvPr>
        </p:nvSpPr>
        <p:spPr/>
        <p:txBody>
          <a:bodyPr/>
          <a:lstStyle/>
          <a:p>
            <a:endParaRPr lang="en-US"/>
          </a:p>
        </p:txBody>
      </p:sp>
      <p:sp>
        <p:nvSpPr>
          <p:cNvPr id="7" name="Text Placeholder 6">
            <a:extLst>
              <a:ext uri="{FF2B5EF4-FFF2-40B4-BE49-F238E27FC236}">
                <a16:creationId xmlns:a16="http://schemas.microsoft.com/office/drawing/2014/main" id="{02267884-EBA2-3AE8-EC61-27FD10675836}"/>
              </a:ext>
            </a:extLst>
          </p:cNvPr>
          <p:cNvSpPr>
            <a:spLocks noGrp="1"/>
          </p:cNvSpPr>
          <p:nvPr>
            <p:ph type="body" sz="quarter" idx="19"/>
          </p:nvPr>
        </p:nvSpPr>
        <p:spPr/>
        <p:txBody>
          <a:bodyPr/>
          <a:lstStyle/>
          <a:p>
            <a:endParaRPr lang="en-US"/>
          </a:p>
        </p:txBody>
      </p:sp>
      <p:sp>
        <p:nvSpPr>
          <p:cNvPr id="8" name="SmartArt Placeholder 7">
            <a:extLst>
              <a:ext uri="{FF2B5EF4-FFF2-40B4-BE49-F238E27FC236}">
                <a16:creationId xmlns:a16="http://schemas.microsoft.com/office/drawing/2014/main" id="{E1688492-DD73-03DC-2D90-CD5EBA6B406E}"/>
              </a:ext>
            </a:extLst>
          </p:cNvPr>
          <p:cNvSpPr>
            <a:spLocks noGrp="1"/>
          </p:cNvSpPr>
          <p:nvPr>
            <p:ph type="dgm" sz="quarter" idx="26"/>
          </p:nvPr>
        </p:nvSpPr>
        <p:spPr/>
      </p:sp>
      <p:sp>
        <p:nvSpPr>
          <p:cNvPr id="9" name="Text Placeholder 8">
            <a:extLst>
              <a:ext uri="{FF2B5EF4-FFF2-40B4-BE49-F238E27FC236}">
                <a16:creationId xmlns:a16="http://schemas.microsoft.com/office/drawing/2014/main" id="{7B75F6BC-355C-5479-6C7E-F0F386CFACCA}"/>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114790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A58-A66B-242D-B34A-15B8CA59F52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C6100D5-2868-A447-8DDC-51EF3C1A34A7}"/>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73A27BAF-9298-A077-980E-E5DD92F3A181}"/>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B5957D1C-AF89-7C10-02BD-8BC1F9232562}"/>
              </a:ext>
            </a:extLst>
          </p:cNvPr>
          <p:cNvSpPr>
            <a:spLocks noGrp="1"/>
          </p:cNvSpPr>
          <p:nvPr>
            <p:ph type="body" sz="quarter" idx="19"/>
          </p:nvPr>
        </p:nvSpPr>
        <p:spPr/>
        <p:txBody>
          <a:bodyPr/>
          <a:lstStyle/>
          <a:p>
            <a:endParaRPr lang="en-US"/>
          </a:p>
        </p:txBody>
      </p:sp>
      <p:sp>
        <p:nvSpPr>
          <p:cNvPr id="6" name="SmartArt Placeholder 5">
            <a:extLst>
              <a:ext uri="{FF2B5EF4-FFF2-40B4-BE49-F238E27FC236}">
                <a16:creationId xmlns:a16="http://schemas.microsoft.com/office/drawing/2014/main" id="{B05E6009-7EB0-46E4-9003-D796C4364C73}"/>
              </a:ext>
            </a:extLst>
          </p:cNvPr>
          <p:cNvSpPr>
            <a:spLocks noGrp="1"/>
          </p:cNvSpPr>
          <p:nvPr>
            <p:ph type="dgm" sz="quarter" idx="26"/>
          </p:nvPr>
        </p:nvSpPr>
        <p:spPr/>
      </p:sp>
      <p:sp>
        <p:nvSpPr>
          <p:cNvPr id="7" name="Text Placeholder 6">
            <a:extLst>
              <a:ext uri="{FF2B5EF4-FFF2-40B4-BE49-F238E27FC236}">
                <a16:creationId xmlns:a16="http://schemas.microsoft.com/office/drawing/2014/main" id="{4FF0AE00-1BDD-E447-4B08-FF5B84B8D9A9}"/>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329397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ABA5F27E-F415-03B0-4FF9-9BC278B7E29B}"/>
              </a:ext>
            </a:extLst>
          </p:cNvPr>
          <p:cNvSpPr>
            <a:spLocks noGrp="1"/>
          </p:cNvSpPr>
          <p:nvPr>
            <p:ph type="dgm" sz="quarter" idx="24"/>
          </p:nvPr>
        </p:nvSpPr>
        <p:spPr/>
      </p:sp>
      <p:sp>
        <p:nvSpPr>
          <p:cNvPr id="3" name="SmartArt Placeholder 2">
            <a:extLst>
              <a:ext uri="{FF2B5EF4-FFF2-40B4-BE49-F238E27FC236}">
                <a16:creationId xmlns:a16="http://schemas.microsoft.com/office/drawing/2014/main" id="{AC8FFEA6-79E7-0675-5531-88FEBC4B6F2D}"/>
              </a:ext>
            </a:extLst>
          </p:cNvPr>
          <p:cNvSpPr>
            <a:spLocks noGrp="1"/>
          </p:cNvSpPr>
          <p:nvPr>
            <p:ph type="dgm" sz="quarter" idx="22"/>
          </p:nvPr>
        </p:nvSpPr>
        <p:spPr/>
      </p:sp>
      <p:sp>
        <p:nvSpPr>
          <p:cNvPr id="4" name="SmartArt Placeholder 3">
            <a:extLst>
              <a:ext uri="{FF2B5EF4-FFF2-40B4-BE49-F238E27FC236}">
                <a16:creationId xmlns:a16="http://schemas.microsoft.com/office/drawing/2014/main" id="{DE880BBF-9D99-D289-FD5F-1C54C61B666E}"/>
              </a:ext>
            </a:extLst>
          </p:cNvPr>
          <p:cNvSpPr>
            <a:spLocks noGrp="1"/>
          </p:cNvSpPr>
          <p:nvPr>
            <p:ph type="dgm" sz="quarter" idx="23"/>
          </p:nvPr>
        </p:nvSpPr>
        <p:spPr/>
      </p:sp>
      <p:sp>
        <p:nvSpPr>
          <p:cNvPr id="5" name="Picture Placeholder 4">
            <a:extLst>
              <a:ext uri="{FF2B5EF4-FFF2-40B4-BE49-F238E27FC236}">
                <a16:creationId xmlns:a16="http://schemas.microsoft.com/office/drawing/2014/main" id="{6C8B090F-7F13-0307-8039-BAE0BC9EB6CF}"/>
              </a:ext>
            </a:extLst>
          </p:cNvPr>
          <p:cNvSpPr>
            <a:spLocks noGrp="1"/>
          </p:cNvSpPr>
          <p:nvPr>
            <p:ph type="pic" idx="1"/>
          </p:nvPr>
        </p:nvSpPr>
        <p:spPr/>
      </p:sp>
      <p:sp>
        <p:nvSpPr>
          <p:cNvPr id="6" name="SmartArt Placeholder 5">
            <a:extLst>
              <a:ext uri="{FF2B5EF4-FFF2-40B4-BE49-F238E27FC236}">
                <a16:creationId xmlns:a16="http://schemas.microsoft.com/office/drawing/2014/main" id="{62ED3468-E682-D05A-5804-37A137975109}"/>
              </a:ext>
            </a:extLst>
          </p:cNvPr>
          <p:cNvSpPr>
            <a:spLocks noGrp="1"/>
          </p:cNvSpPr>
          <p:nvPr>
            <p:ph type="dgm" sz="quarter" idx="26"/>
          </p:nvPr>
        </p:nvSpPr>
        <p:spPr/>
      </p:sp>
      <p:sp>
        <p:nvSpPr>
          <p:cNvPr id="7" name="Picture Placeholder 6">
            <a:extLst>
              <a:ext uri="{FF2B5EF4-FFF2-40B4-BE49-F238E27FC236}">
                <a16:creationId xmlns:a16="http://schemas.microsoft.com/office/drawing/2014/main" id="{AB88BC75-E7D5-FD8A-8494-D18D01CDC401}"/>
              </a:ext>
            </a:extLst>
          </p:cNvPr>
          <p:cNvSpPr>
            <a:spLocks noGrp="1"/>
          </p:cNvSpPr>
          <p:nvPr>
            <p:ph type="pic" idx="27"/>
          </p:nvPr>
        </p:nvSpPr>
        <p:spPr/>
      </p:sp>
      <p:sp>
        <p:nvSpPr>
          <p:cNvPr id="8" name="Title 7">
            <a:extLst>
              <a:ext uri="{FF2B5EF4-FFF2-40B4-BE49-F238E27FC236}">
                <a16:creationId xmlns:a16="http://schemas.microsoft.com/office/drawing/2014/main" id="{20746D10-22D2-9111-FE06-6A69CBE9002A}"/>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39C5E280-4BF7-8C72-493F-B39B225B9A33}"/>
              </a:ext>
            </a:extLst>
          </p:cNvPr>
          <p:cNvSpPr>
            <a:spLocks noGrp="1"/>
          </p:cNvSpPr>
          <p:nvPr>
            <p:ph type="body" sz="half" idx="2"/>
          </p:nvPr>
        </p:nvSpPr>
        <p:spPr/>
        <p:txBody>
          <a:bodyPr/>
          <a:lstStyle/>
          <a:p>
            <a:endParaRPr lang="en-US"/>
          </a:p>
        </p:txBody>
      </p:sp>
      <p:sp>
        <p:nvSpPr>
          <p:cNvPr id="10" name="Text Placeholder 9">
            <a:extLst>
              <a:ext uri="{FF2B5EF4-FFF2-40B4-BE49-F238E27FC236}">
                <a16:creationId xmlns:a16="http://schemas.microsoft.com/office/drawing/2014/main" id="{1E8D345F-D61A-503B-D65B-E39B9A0B405F}"/>
              </a:ext>
            </a:extLst>
          </p:cNvPr>
          <p:cNvSpPr>
            <a:spLocks noGrp="1"/>
          </p:cNvSpPr>
          <p:nvPr>
            <p:ph type="body" sz="quarter" idx="28"/>
          </p:nvPr>
        </p:nvSpPr>
        <p:spPr/>
        <p:txBody>
          <a:bodyPr/>
          <a:lstStyle/>
          <a:p>
            <a:endParaRPr lang="en-US"/>
          </a:p>
        </p:txBody>
      </p:sp>
      <p:sp>
        <p:nvSpPr>
          <p:cNvPr id="11" name="Text Placeholder 10">
            <a:extLst>
              <a:ext uri="{FF2B5EF4-FFF2-40B4-BE49-F238E27FC236}">
                <a16:creationId xmlns:a16="http://schemas.microsoft.com/office/drawing/2014/main" id="{25202567-B475-FAB3-21E3-60AA86DE1DE8}"/>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49181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D3FB93A1-6450-8B8A-2462-AFC4197E48D2}"/>
              </a:ext>
            </a:extLst>
          </p:cNvPr>
          <p:cNvSpPr>
            <a:spLocks noGrp="1"/>
          </p:cNvSpPr>
          <p:nvPr>
            <p:ph type="dgm" sz="quarter" idx="24"/>
          </p:nvPr>
        </p:nvSpPr>
        <p:spPr/>
      </p:sp>
      <p:sp>
        <p:nvSpPr>
          <p:cNvPr id="3" name="SmartArt Placeholder 2">
            <a:extLst>
              <a:ext uri="{FF2B5EF4-FFF2-40B4-BE49-F238E27FC236}">
                <a16:creationId xmlns:a16="http://schemas.microsoft.com/office/drawing/2014/main" id="{82AF699E-F9FD-A908-0AB9-365E133F2AAE}"/>
              </a:ext>
            </a:extLst>
          </p:cNvPr>
          <p:cNvSpPr>
            <a:spLocks noGrp="1"/>
          </p:cNvSpPr>
          <p:nvPr>
            <p:ph type="dgm" sz="quarter" idx="26"/>
          </p:nvPr>
        </p:nvSpPr>
        <p:spPr/>
      </p:sp>
      <p:sp>
        <p:nvSpPr>
          <p:cNvPr id="4" name="Title 3">
            <a:extLst>
              <a:ext uri="{FF2B5EF4-FFF2-40B4-BE49-F238E27FC236}">
                <a16:creationId xmlns:a16="http://schemas.microsoft.com/office/drawing/2014/main" id="{A58C7D82-3501-3DF5-91D9-19C317A0E2C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1982296-FA7E-CD0E-CC7E-421690AD6043}"/>
              </a:ext>
            </a:extLst>
          </p:cNvPr>
          <p:cNvSpPr>
            <a:spLocks noGrp="1"/>
          </p:cNvSpPr>
          <p:nvPr>
            <p:ph type="body" sz="half" idx="2"/>
          </p:nvPr>
        </p:nvSpPr>
        <p:spPr/>
        <p:txBody>
          <a:bodyPr/>
          <a:lstStyle/>
          <a:p>
            <a:endParaRPr lang="en-US"/>
          </a:p>
        </p:txBody>
      </p:sp>
      <p:sp>
        <p:nvSpPr>
          <p:cNvPr id="6" name="Text Placeholder 5">
            <a:extLst>
              <a:ext uri="{FF2B5EF4-FFF2-40B4-BE49-F238E27FC236}">
                <a16:creationId xmlns:a16="http://schemas.microsoft.com/office/drawing/2014/main" id="{37441FB1-79E0-5AC7-B88D-7908F049B9B7}"/>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BFBA33B4-30AE-2794-B486-C99C511D46BA}"/>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63521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artArt Placeholder 1">
            <a:extLst>
              <a:ext uri="{FF2B5EF4-FFF2-40B4-BE49-F238E27FC236}">
                <a16:creationId xmlns:a16="http://schemas.microsoft.com/office/drawing/2014/main" id="{EA6B0A6E-0AF9-DEA3-EC75-DA598A315FAF}"/>
              </a:ext>
            </a:extLst>
          </p:cNvPr>
          <p:cNvSpPr>
            <a:spLocks noGrp="1"/>
          </p:cNvSpPr>
          <p:nvPr>
            <p:ph type="dgm" sz="quarter" idx="12"/>
          </p:nvPr>
        </p:nvSpPr>
        <p:spPr/>
      </p:sp>
      <p:sp>
        <p:nvSpPr>
          <p:cNvPr id="3" name="Subtitle 2">
            <a:extLst>
              <a:ext uri="{FF2B5EF4-FFF2-40B4-BE49-F238E27FC236}">
                <a16:creationId xmlns:a16="http://schemas.microsoft.com/office/drawing/2014/main" id="{FD8213C5-B2F1-01F2-180C-CABCCFD9F26A}"/>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A7643DD1-6B78-A846-A1E4-D23471928D96}"/>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2223038"/>
      </p:ext>
    </p:extLst>
  </p:cSld>
  <p:clrMapOvr>
    <a:masterClrMapping/>
  </p:clrMapOvr>
</p:sld>
</file>

<file path=ppt/theme/theme1.xml><?xml version="1.0" encoding="utf-8"?>
<a:theme xmlns:a="http://schemas.openxmlformats.org/drawingml/2006/main" name="Office Theme">
  <a:themeElements>
    <a:clrScheme name="Champlain 2023">
      <a:dk1>
        <a:srgbClr val="003F61"/>
      </a:dk1>
      <a:lt1>
        <a:srgbClr val="59C9E6"/>
      </a:lt1>
      <a:dk2>
        <a:srgbClr val="007FB3"/>
      </a:dk2>
      <a:lt2>
        <a:srgbClr val="CE3430"/>
      </a:lt2>
      <a:accent1>
        <a:srgbClr val="00243B"/>
      </a:accent1>
      <a:accent2>
        <a:srgbClr val="003F61"/>
      </a:accent2>
      <a:accent3>
        <a:srgbClr val="007FB3"/>
      </a:accent3>
      <a:accent4>
        <a:srgbClr val="0098D6"/>
      </a:accent4>
      <a:accent5>
        <a:srgbClr val="59C9E6"/>
      </a:accent5>
      <a:accent6>
        <a:srgbClr val="F2B74F"/>
      </a:accent6>
      <a:hlink>
        <a:srgbClr val="007FB3"/>
      </a:hlink>
      <a:folHlink>
        <a:srgbClr val="F2632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b="0" i="0" dirty="0" smtClean="0">
            <a:latin typeface="Jost Medium" pitchFamily="2" charset="77"/>
            <a:ea typeface="Jost Medium"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1500</TotalTime>
  <Words>0</Words>
  <Application>Microsoft Macintosh PowerPoint</Application>
  <PresentationFormat>Widescreen</PresentationFormat>
  <Paragraphs>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Century Gothic</vt:lpstr>
      <vt:lpstr>Trebuchet MS</vt:lpstr>
      <vt:lpstr>Adobe Garamond Pro Bold</vt:lpstr>
      <vt:lpstr>Wingdings</vt:lpstr>
      <vt:lpstr>Jost Medium</vt:lpstr>
      <vt:lpstr>Jost Black</vt:lpstr>
      <vt:lpstr>Adobe Garamond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Quinlan</dc:creator>
  <cp:lastModifiedBy>Kim Quinlan</cp:lastModifiedBy>
  <cp:revision>61</cp:revision>
  <dcterms:created xsi:type="dcterms:W3CDTF">2023-08-09T22:19:37Z</dcterms:created>
  <dcterms:modified xsi:type="dcterms:W3CDTF">2023-08-15T16:49:51Z</dcterms:modified>
</cp:coreProperties>
</file>